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Montserrat"/>
      <p:regular r:id="rId11"/>
      <p:bold r:id="rId12"/>
      <p:italic r:id="rId13"/>
      <p:boldItalic r:id="rId14"/>
    </p:embeddedFont>
    <p:embeddedFont>
      <p:font typeface="Montserrat Black"/>
      <p:bold r:id="rId15"/>
      <p:boldItalic r:id="rId16"/>
    </p:embeddedFont>
    <p:embeddedFont>
      <p:font typeface="Montserrat ExtraBold"/>
      <p:bold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regular.fntdata"/><Relationship Id="rId10" Type="http://schemas.openxmlformats.org/officeDocument/2006/relationships/slide" Target="slides/slide5.xml"/><Relationship Id="rId13" Type="http://schemas.openxmlformats.org/officeDocument/2006/relationships/font" Target="fonts/Montserrat-italic.fntdata"/><Relationship Id="rId12"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lack-bold.fntdata"/><Relationship Id="rId14" Type="http://schemas.openxmlformats.org/officeDocument/2006/relationships/font" Target="fonts/Montserrat-boldItalic.fntdata"/><Relationship Id="rId17" Type="http://schemas.openxmlformats.org/officeDocument/2006/relationships/font" Target="fonts/MontserratExtraBold-bold.fntdata"/><Relationship Id="rId16" Type="http://schemas.openxmlformats.org/officeDocument/2006/relationships/font" Target="fonts/MontserratBlack-boldItalic.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MontserratExtraBold-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a4b07d14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a4b07d14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I am Astha and my team members are Varun and Utkarsh, I am here to </a:t>
            </a:r>
            <a:r>
              <a:rPr lang="en"/>
              <a:t>present</a:t>
            </a:r>
            <a:r>
              <a:rPr lang="en"/>
              <a:t> our work on Car Speed Estimation using Contextual Convolutions.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806743487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806743487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task is to estimate the speed of a moving vehicle based on the video feed from a dashcam. For this task, we used Comma.Ai’s Speed Challenge dataset which is a video consisting of 20800 frames and is shot at 20 frames per second. The final output would therefore be, the speed for each frame.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for the approach, we convert the video frames into optical flow. And this is used as the input for the CNN. The CNN </a:t>
            </a:r>
            <a:r>
              <a:rPr lang="en"/>
              <a:t>performs</a:t>
            </a:r>
            <a:r>
              <a:rPr lang="en"/>
              <a:t> a regression task to estimate the speed of the vehicle. We use MSe as our loss metric.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the baseline CNN model, we used Nvidia’s End-toEnd Driving Car CNN architecture. As shown in the </a:t>
            </a:r>
            <a:r>
              <a:rPr lang="en"/>
              <a:t>figure, the left portion shows the baseline CNN model. </a:t>
            </a:r>
            <a:endParaRPr/>
          </a:p>
          <a:p>
            <a:pPr indent="0" lvl="0" marL="0" rtl="0" algn="l">
              <a:spcBef>
                <a:spcPts val="0"/>
              </a:spcBef>
              <a:spcAft>
                <a:spcPts val="0"/>
              </a:spcAft>
              <a:buNone/>
            </a:pPr>
            <a:r>
              <a:rPr lang="en"/>
              <a:t>In our proposed method, we use Contextual Convolutions. Each convolution layer now, is split into sets of kernels which have different dilation rates, as shown in the right side of the figure. Each successive dilation rate is responsible for a larger receptive field than the previous one. This adds more contextual informatio to each layer. The outputs of all dilations at each convolution layer are concatenated to create the input for the next layer. Since we use dilated convolutions, we get the advantage of a lerger receptive field while preserving the number of parameters and model size. For the best model we report, the filters in each convolution layer is split equally into different dilation levels,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07e9df6528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07e9df6528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plotted the results of the training and validation for the baseline model and the coconv model. As we can see, the CoConv Model performs better than the baseline model.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07e9df652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07e9df652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justify the equal split of kernels in our best model, we performed an ablation study showing the performance of contextual models with different importance for each dilation rate. The best model is the CoConv model. In the Pyramid CoCOnv, we weigh the lower level dilations less  than the higher level dilations.Conversely, in the Inverse Pyramid model, we assign higher weight to the lower level dilations. The results show that CoConv model with equal split performs better than weighted splits.Overall, contextual variants perform better than the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07e9df6528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07e9df6528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57068C"/>
        </a:solidFill>
      </p:bgPr>
    </p:bg>
    <p:spTree>
      <p:nvGrpSpPr>
        <p:cNvPr id="8" name="Shape 8"/>
        <p:cNvGrpSpPr/>
        <p:nvPr/>
      </p:nvGrpSpPr>
      <p:grpSpPr>
        <a:xfrm>
          <a:off x="0" y="0"/>
          <a:ext cx="0" cy="0"/>
          <a:chOff x="0" y="0"/>
          <a:chExt cx="0" cy="0"/>
        </a:xfrm>
      </p:grpSpPr>
      <p:pic>
        <p:nvPicPr>
          <p:cNvPr descr="Aerial view of New York City." id="9" name="Google Shape;9;p2"/>
          <p:cNvPicPr preferRelativeResize="0"/>
          <p:nvPr/>
        </p:nvPicPr>
        <p:blipFill rotWithShape="1">
          <a:blip r:embed="rId2">
            <a:alphaModFix amt="25000"/>
          </a:blip>
          <a:srcRect b="2235" l="0" r="734" t="14018"/>
          <a:stretch/>
        </p:blipFill>
        <p:spPr>
          <a:xfrm>
            <a:off x="1" y="0"/>
            <a:ext cx="9143999" cy="5143499"/>
          </a:xfrm>
          <a:prstGeom prst="rect">
            <a:avLst/>
          </a:prstGeom>
          <a:noFill/>
          <a:ln>
            <a:noFill/>
          </a:ln>
        </p:spPr>
      </p:pic>
      <p:sp>
        <p:nvSpPr>
          <p:cNvPr id="10" name="Google Shape;10;p2"/>
          <p:cNvSpPr txBox="1"/>
          <p:nvPr>
            <p:ph type="title"/>
          </p:nvPr>
        </p:nvSpPr>
        <p:spPr>
          <a:xfrm>
            <a:off x="316949" y="1243943"/>
            <a:ext cx="8265600" cy="19098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None/>
              <a:defRPr sz="7600">
                <a:solidFill>
                  <a:schemeClr val="lt1"/>
                </a:solidFill>
                <a:latin typeface="Montserrat Black"/>
                <a:ea typeface="Montserrat Black"/>
                <a:cs typeface="Montserrat Black"/>
                <a:sym typeface="Montserrat Black"/>
              </a:defRPr>
            </a:lvl1pPr>
            <a:lvl2pPr lvl="1">
              <a:spcBef>
                <a:spcPts val="0"/>
              </a:spcBef>
              <a:spcAft>
                <a:spcPts val="0"/>
              </a:spcAft>
              <a:buNone/>
              <a:defRPr>
                <a:solidFill>
                  <a:schemeClr val="lt1"/>
                </a:solidFill>
                <a:latin typeface="Montserrat"/>
                <a:ea typeface="Montserrat"/>
                <a:cs typeface="Montserrat"/>
                <a:sym typeface="Montserrat"/>
              </a:defRPr>
            </a:lvl2pPr>
            <a:lvl3pPr lvl="2">
              <a:spcBef>
                <a:spcPts val="0"/>
              </a:spcBef>
              <a:spcAft>
                <a:spcPts val="0"/>
              </a:spcAft>
              <a:buNone/>
              <a:defRPr>
                <a:solidFill>
                  <a:schemeClr val="lt1"/>
                </a:solidFill>
                <a:latin typeface="Montserrat"/>
                <a:ea typeface="Montserrat"/>
                <a:cs typeface="Montserrat"/>
                <a:sym typeface="Montserrat"/>
              </a:defRPr>
            </a:lvl3pPr>
            <a:lvl4pPr lvl="3">
              <a:spcBef>
                <a:spcPts val="0"/>
              </a:spcBef>
              <a:spcAft>
                <a:spcPts val="0"/>
              </a:spcAft>
              <a:buNone/>
              <a:defRPr>
                <a:solidFill>
                  <a:schemeClr val="lt1"/>
                </a:solidFill>
                <a:latin typeface="Montserrat"/>
                <a:ea typeface="Montserrat"/>
                <a:cs typeface="Montserrat"/>
                <a:sym typeface="Montserrat"/>
              </a:defRPr>
            </a:lvl4pPr>
            <a:lvl5pPr lvl="4">
              <a:spcBef>
                <a:spcPts val="0"/>
              </a:spcBef>
              <a:spcAft>
                <a:spcPts val="0"/>
              </a:spcAft>
              <a:buNone/>
              <a:defRPr>
                <a:solidFill>
                  <a:schemeClr val="lt1"/>
                </a:solidFill>
                <a:latin typeface="Montserrat"/>
                <a:ea typeface="Montserrat"/>
                <a:cs typeface="Montserrat"/>
                <a:sym typeface="Montserrat"/>
              </a:defRPr>
            </a:lvl5pPr>
            <a:lvl6pPr lvl="5">
              <a:spcBef>
                <a:spcPts val="0"/>
              </a:spcBef>
              <a:spcAft>
                <a:spcPts val="0"/>
              </a:spcAft>
              <a:buNone/>
              <a:defRPr>
                <a:solidFill>
                  <a:schemeClr val="lt1"/>
                </a:solidFill>
                <a:latin typeface="Montserrat"/>
                <a:ea typeface="Montserrat"/>
                <a:cs typeface="Montserrat"/>
                <a:sym typeface="Montserrat"/>
              </a:defRPr>
            </a:lvl6pPr>
            <a:lvl7pPr lvl="6">
              <a:spcBef>
                <a:spcPts val="0"/>
              </a:spcBef>
              <a:spcAft>
                <a:spcPts val="0"/>
              </a:spcAft>
              <a:buNone/>
              <a:defRPr>
                <a:solidFill>
                  <a:schemeClr val="lt1"/>
                </a:solidFill>
                <a:latin typeface="Montserrat"/>
                <a:ea typeface="Montserrat"/>
                <a:cs typeface="Montserrat"/>
                <a:sym typeface="Montserrat"/>
              </a:defRPr>
            </a:lvl7pPr>
            <a:lvl8pPr lvl="7">
              <a:spcBef>
                <a:spcPts val="0"/>
              </a:spcBef>
              <a:spcAft>
                <a:spcPts val="0"/>
              </a:spcAft>
              <a:buNone/>
              <a:defRPr>
                <a:solidFill>
                  <a:schemeClr val="lt1"/>
                </a:solidFill>
                <a:latin typeface="Montserrat"/>
                <a:ea typeface="Montserrat"/>
                <a:cs typeface="Montserrat"/>
                <a:sym typeface="Montserrat"/>
              </a:defRPr>
            </a:lvl8pPr>
            <a:lvl9pPr lvl="8">
              <a:spcBef>
                <a:spcPts val="0"/>
              </a:spcBef>
              <a:spcAft>
                <a:spcPts val="0"/>
              </a:spcAft>
              <a:buNone/>
              <a:defRPr>
                <a:solidFill>
                  <a:schemeClr val="lt1"/>
                </a:solidFill>
                <a:latin typeface="Montserrat"/>
                <a:ea typeface="Montserrat"/>
                <a:cs typeface="Montserrat"/>
                <a:sym typeface="Montserrat"/>
              </a:defRPr>
            </a:lvl9pPr>
          </a:lstStyle>
          <a:p/>
        </p:txBody>
      </p:sp>
      <p:pic>
        <p:nvPicPr>
          <p:cNvPr descr="New York University logo" id="11" name="Google Shape;11;p2"/>
          <p:cNvPicPr preferRelativeResize="0"/>
          <p:nvPr/>
        </p:nvPicPr>
        <p:blipFill rotWithShape="1">
          <a:blip r:embed="rId3">
            <a:alphaModFix/>
          </a:blip>
          <a:srcRect b="0" l="0" r="0" t="0"/>
          <a:stretch/>
        </p:blipFill>
        <p:spPr>
          <a:xfrm>
            <a:off x="407175" y="427947"/>
            <a:ext cx="1049175" cy="356100"/>
          </a:xfrm>
          <a:prstGeom prst="rect">
            <a:avLst/>
          </a:prstGeom>
          <a:noFill/>
          <a:ln>
            <a:noFill/>
          </a:ln>
        </p:spPr>
      </p:pic>
      <p:sp>
        <p:nvSpPr>
          <p:cNvPr id="12" name="Google Shape;12;p2"/>
          <p:cNvSpPr txBox="1"/>
          <p:nvPr>
            <p:ph idx="1" type="subTitle"/>
          </p:nvPr>
        </p:nvSpPr>
        <p:spPr>
          <a:xfrm>
            <a:off x="307600" y="3119750"/>
            <a:ext cx="4761000" cy="779400"/>
          </a:xfrm>
          <a:prstGeom prst="rect">
            <a:avLst/>
          </a:prstGeom>
        </p:spPr>
        <p:txBody>
          <a:bodyPr anchorCtr="0" anchor="t" bIns="91425" lIns="91425" spcFirstLastPara="1" rIns="91425" wrap="square" tIns="91425">
            <a:noAutofit/>
          </a:bodyPr>
          <a:lstStyle>
            <a:lvl1pPr lvl="0">
              <a:spcBef>
                <a:spcPts val="0"/>
              </a:spcBef>
              <a:spcAft>
                <a:spcPts val="0"/>
              </a:spcAft>
              <a:buNone/>
              <a:defRPr sz="2000">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13" name="Google Shape;13;p2"/>
          <p:cNvSpPr txBox="1"/>
          <p:nvPr>
            <p:ph idx="2" type="body"/>
          </p:nvPr>
        </p:nvSpPr>
        <p:spPr>
          <a:xfrm>
            <a:off x="307600" y="4145050"/>
            <a:ext cx="2436000" cy="657600"/>
          </a:xfrm>
          <a:prstGeom prst="rect">
            <a:avLst/>
          </a:prstGeom>
        </p:spPr>
        <p:txBody>
          <a:bodyPr anchorCtr="0" anchor="t" bIns="91425" lIns="91425" spcFirstLastPara="1" rIns="91425" wrap="square" tIns="91425">
            <a:noAutofit/>
          </a:bodyPr>
          <a:lstStyle>
            <a:lvl1pPr indent="-298450" lvl="0" marL="457200">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indent="-317500" lvl="1" marL="914400">
              <a:lnSpc>
                <a:spcPct val="125000"/>
              </a:lnSpc>
              <a:spcBef>
                <a:spcPts val="0"/>
              </a:spcBef>
              <a:spcAft>
                <a:spcPts val="0"/>
              </a:spcAft>
              <a:buClr>
                <a:srgbClr val="FFFFFF"/>
              </a:buClr>
              <a:buSzPts val="1400"/>
              <a:buChar char="○"/>
              <a:defRPr>
                <a:solidFill>
                  <a:srgbClr val="FFFFFF"/>
                </a:solidFill>
              </a:defRPr>
            </a:lvl2pPr>
            <a:lvl3pPr indent="-317500" lvl="2" marL="1371600">
              <a:lnSpc>
                <a:spcPct val="125000"/>
              </a:lnSpc>
              <a:spcBef>
                <a:spcPts val="0"/>
              </a:spcBef>
              <a:spcAft>
                <a:spcPts val="0"/>
              </a:spcAft>
              <a:buClr>
                <a:srgbClr val="FFFFFF"/>
              </a:buClr>
              <a:buSzPts val="1400"/>
              <a:buChar char="■"/>
              <a:defRPr>
                <a:solidFill>
                  <a:srgbClr val="FFFFFF"/>
                </a:solidFill>
              </a:defRPr>
            </a:lvl3pPr>
            <a:lvl4pPr indent="-317500" lvl="3" marL="1828800">
              <a:lnSpc>
                <a:spcPct val="125000"/>
              </a:lnSpc>
              <a:spcBef>
                <a:spcPts val="0"/>
              </a:spcBef>
              <a:spcAft>
                <a:spcPts val="0"/>
              </a:spcAft>
              <a:buClr>
                <a:srgbClr val="FFFFFF"/>
              </a:buClr>
              <a:buSzPts val="1400"/>
              <a:buChar char="●"/>
              <a:defRPr>
                <a:solidFill>
                  <a:srgbClr val="FFFFFF"/>
                </a:solidFill>
              </a:defRPr>
            </a:lvl4pPr>
            <a:lvl5pPr indent="-317500" lvl="4" marL="2286000">
              <a:lnSpc>
                <a:spcPct val="125000"/>
              </a:lnSpc>
              <a:spcBef>
                <a:spcPts val="0"/>
              </a:spcBef>
              <a:spcAft>
                <a:spcPts val="0"/>
              </a:spcAft>
              <a:buClr>
                <a:srgbClr val="FFFFFF"/>
              </a:buClr>
              <a:buSzPts val="1400"/>
              <a:buChar char="○"/>
              <a:defRPr>
                <a:solidFill>
                  <a:srgbClr val="FFFFFF"/>
                </a:solidFill>
              </a:defRPr>
            </a:lvl5pPr>
            <a:lvl6pPr indent="-317500" lvl="5" marL="2743200">
              <a:lnSpc>
                <a:spcPct val="125000"/>
              </a:lnSpc>
              <a:spcBef>
                <a:spcPts val="0"/>
              </a:spcBef>
              <a:spcAft>
                <a:spcPts val="0"/>
              </a:spcAft>
              <a:buClr>
                <a:srgbClr val="FFFFFF"/>
              </a:buClr>
              <a:buSzPts val="1400"/>
              <a:buChar char="■"/>
              <a:defRPr>
                <a:solidFill>
                  <a:srgbClr val="FFFFFF"/>
                </a:solidFill>
              </a:defRPr>
            </a:lvl6pPr>
            <a:lvl7pPr indent="-317500" lvl="6" marL="3200400">
              <a:lnSpc>
                <a:spcPct val="125000"/>
              </a:lnSpc>
              <a:spcBef>
                <a:spcPts val="0"/>
              </a:spcBef>
              <a:spcAft>
                <a:spcPts val="0"/>
              </a:spcAft>
              <a:buClr>
                <a:srgbClr val="FFFFFF"/>
              </a:buClr>
              <a:buSzPts val="1400"/>
              <a:buChar char="●"/>
              <a:defRPr>
                <a:solidFill>
                  <a:srgbClr val="FFFFFF"/>
                </a:solidFill>
              </a:defRPr>
            </a:lvl7pPr>
            <a:lvl8pPr indent="-317500" lvl="7" marL="3657600">
              <a:lnSpc>
                <a:spcPct val="125000"/>
              </a:lnSpc>
              <a:spcBef>
                <a:spcPts val="0"/>
              </a:spcBef>
              <a:spcAft>
                <a:spcPts val="0"/>
              </a:spcAft>
              <a:buClr>
                <a:srgbClr val="FFFFFF"/>
              </a:buClr>
              <a:buSzPts val="1400"/>
              <a:buChar char="○"/>
              <a:defRPr>
                <a:solidFill>
                  <a:srgbClr val="FFFFFF"/>
                </a:solidFill>
              </a:defRPr>
            </a:lvl8pPr>
            <a:lvl9pPr indent="-317500" lvl="8" marL="4114800">
              <a:lnSpc>
                <a:spcPct val="125000"/>
              </a:lnSpc>
              <a:spcBef>
                <a:spcPts val="0"/>
              </a:spcBef>
              <a:spcAft>
                <a:spcPts val="0"/>
              </a:spcAft>
              <a:buClr>
                <a:srgbClr val="FFFFFF"/>
              </a:buClr>
              <a:buSzPts val="1400"/>
              <a:buChar char="■"/>
              <a:defRPr>
                <a:solidFill>
                  <a:srgbClr val="FFFFFF"/>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pic>
        <p:nvPicPr>
          <p:cNvPr descr=" " id="56" name="Google Shape;56;p11"/>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57" name="Google Shape;57;p11"/>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sp>
        <p:nvSpPr>
          <p:cNvPr id="58" name="Google Shape;58;p11"/>
          <p:cNvSpPr txBox="1"/>
          <p:nvPr>
            <p:ph type="title"/>
          </p:nvPr>
        </p:nvSpPr>
        <p:spPr>
          <a:xfrm>
            <a:off x="311700" y="3564945"/>
            <a:ext cx="4491300" cy="605100"/>
          </a:xfrm>
          <a:prstGeom prst="rect">
            <a:avLst/>
          </a:prstGeom>
        </p:spPr>
        <p:txBody>
          <a:bodyPr anchorCtr="0" anchor="b" bIns="91425" lIns="91425" spcFirstLastPara="1" rIns="91425" wrap="square" tIns="91425">
            <a:noAutofit/>
          </a:bodyPr>
          <a:lstStyle>
            <a:lvl1pPr lvl="0">
              <a:spcBef>
                <a:spcPts val="0"/>
              </a:spcBef>
              <a:spcAft>
                <a:spcPts val="0"/>
              </a:spcAft>
              <a:buClr>
                <a:srgbClr val="333333"/>
              </a:buClr>
              <a:buSzPts val="1400"/>
              <a:buNone/>
              <a:defRPr sz="1400">
                <a:solidFill>
                  <a:srgbClr val="333333"/>
                </a:solidFill>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dk1"/>
        </a:solidFill>
      </p:bgPr>
    </p:bg>
    <p:spTree>
      <p:nvGrpSpPr>
        <p:cNvPr id="59" name="Shape 59"/>
        <p:cNvGrpSpPr/>
        <p:nvPr/>
      </p:nvGrpSpPr>
      <p:grpSpPr>
        <a:xfrm>
          <a:off x="0" y="0"/>
          <a:ext cx="0" cy="0"/>
          <a:chOff x="0" y="0"/>
          <a:chExt cx="0" cy="0"/>
        </a:xfrm>
      </p:grpSpPr>
      <p:pic>
        <p:nvPicPr>
          <p:cNvPr descr=" " id="60" name="Google Shape;60;p12"/>
          <p:cNvPicPr preferRelativeResize="0"/>
          <p:nvPr/>
        </p:nvPicPr>
        <p:blipFill rotWithShape="1">
          <a:blip r:embed="rId2">
            <a:alphaModFix amt="25000"/>
          </a:blip>
          <a:srcRect b="2235" l="0" r="734" t="14018"/>
          <a:stretch/>
        </p:blipFill>
        <p:spPr>
          <a:xfrm>
            <a:off x="1" y="0"/>
            <a:ext cx="9143999" cy="5143499"/>
          </a:xfrm>
          <a:prstGeom prst="rect">
            <a:avLst/>
          </a:prstGeom>
          <a:noFill/>
          <a:ln>
            <a:noFill/>
          </a:ln>
        </p:spPr>
      </p:pic>
      <p:pic>
        <p:nvPicPr>
          <p:cNvPr id="61" name="Google Shape;61;p12"/>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62" name="Google Shape;62;p12"/>
          <p:cNvSpPr txBox="1"/>
          <p:nvPr>
            <p:ph type="title"/>
          </p:nvPr>
        </p:nvSpPr>
        <p:spPr>
          <a:xfrm>
            <a:off x="1101125" y="936450"/>
            <a:ext cx="6947400" cy="30069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solidFill>
                  <a:srgbClr val="FFFFFF"/>
                </a:solidFill>
                <a:latin typeface="Montserrat Black"/>
                <a:ea typeface="Montserrat Black"/>
                <a:cs typeface="Montserrat Black"/>
                <a:sym typeface="Montserrat Black"/>
              </a:defRPr>
            </a:lvl1pPr>
            <a:lvl2pPr lvl="1">
              <a:spcBef>
                <a:spcPts val="0"/>
              </a:spcBef>
              <a:spcAft>
                <a:spcPts val="0"/>
              </a:spcAft>
              <a:buNone/>
              <a:defRPr>
                <a:latin typeface="Montserrat"/>
                <a:ea typeface="Montserrat"/>
                <a:cs typeface="Montserrat"/>
                <a:sym typeface="Montserrat"/>
              </a:defRPr>
            </a:lvl2pPr>
            <a:lvl3pPr lvl="2">
              <a:spcBef>
                <a:spcPts val="0"/>
              </a:spcBef>
              <a:spcAft>
                <a:spcPts val="0"/>
              </a:spcAft>
              <a:buNone/>
              <a:defRPr>
                <a:latin typeface="Montserrat"/>
                <a:ea typeface="Montserrat"/>
                <a:cs typeface="Montserrat"/>
                <a:sym typeface="Montserrat"/>
              </a:defRPr>
            </a:lvl3pPr>
            <a:lvl4pPr lvl="3">
              <a:spcBef>
                <a:spcPts val="0"/>
              </a:spcBef>
              <a:spcAft>
                <a:spcPts val="0"/>
              </a:spcAft>
              <a:buNone/>
              <a:defRPr>
                <a:latin typeface="Montserrat"/>
                <a:ea typeface="Montserrat"/>
                <a:cs typeface="Montserrat"/>
                <a:sym typeface="Montserrat"/>
              </a:defRPr>
            </a:lvl4pPr>
            <a:lvl5pPr lvl="4">
              <a:spcBef>
                <a:spcPts val="0"/>
              </a:spcBef>
              <a:spcAft>
                <a:spcPts val="0"/>
              </a:spcAft>
              <a:buNone/>
              <a:defRPr>
                <a:latin typeface="Montserrat"/>
                <a:ea typeface="Montserrat"/>
                <a:cs typeface="Montserrat"/>
                <a:sym typeface="Montserrat"/>
              </a:defRPr>
            </a:lvl5pPr>
            <a:lvl6pPr lvl="5">
              <a:spcBef>
                <a:spcPts val="0"/>
              </a:spcBef>
              <a:spcAft>
                <a:spcPts val="0"/>
              </a:spcAft>
              <a:buNone/>
              <a:defRPr>
                <a:latin typeface="Montserrat"/>
                <a:ea typeface="Montserrat"/>
                <a:cs typeface="Montserrat"/>
                <a:sym typeface="Montserrat"/>
              </a:defRPr>
            </a:lvl6pPr>
            <a:lvl7pPr lvl="6">
              <a:spcBef>
                <a:spcPts val="0"/>
              </a:spcBef>
              <a:spcAft>
                <a:spcPts val="0"/>
              </a:spcAft>
              <a:buNone/>
              <a:defRPr>
                <a:latin typeface="Montserrat"/>
                <a:ea typeface="Montserrat"/>
                <a:cs typeface="Montserrat"/>
                <a:sym typeface="Montserrat"/>
              </a:defRPr>
            </a:lvl7pPr>
            <a:lvl8pPr lvl="7">
              <a:spcBef>
                <a:spcPts val="0"/>
              </a:spcBef>
              <a:spcAft>
                <a:spcPts val="0"/>
              </a:spcAft>
              <a:buNone/>
              <a:defRPr>
                <a:latin typeface="Montserrat"/>
                <a:ea typeface="Montserrat"/>
                <a:cs typeface="Montserrat"/>
                <a:sym typeface="Montserrat"/>
              </a:defRPr>
            </a:lvl8pPr>
            <a:lvl9pPr lvl="8">
              <a:spcBef>
                <a:spcPts val="0"/>
              </a:spcBef>
              <a:spcAft>
                <a:spcPts val="0"/>
              </a:spcAft>
              <a:buNone/>
              <a:defRPr>
                <a:latin typeface="Montserrat"/>
                <a:ea typeface="Montserrat"/>
                <a:cs typeface="Montserrat"/>
                <a:sym typeface="Montserrat"/>
              </a:defRPr>
            </a:lvl9pPr>
          </a:lstStyle>
          <a:p/>
        </p:txBody>
      </p:sp>
      <p:sp>
        <p:nvSpPr>
          <p:cNvPr id="63" name="Google Shape;63;p12"/>
          <p:cNvSpPr txBox="1"/>
          <p:nvPr/>
        </p:nvSpPr>
        <p:spPr>
          <a:xfrm>
            <a:off x="4313700" y="391050"/>
            <a:ext cx="522300" cy="71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200">
                <a:solidFill>
                  <a:srgbClr val="9A6ABA"/>
                </a:solidFill>
                <a:latin typeface="Montserrat Black"/>
                <a:ea typeface="Montserrat Black"/>
                <a:cs typeface="Montserrat Black"/>
                <a:sym typeface="Montserrat Black"/>
              </a:rPr>
              <a:t>“</a:t>
            </a:r>
            <a:endParaRPr sz="4200">
              <a:solidFill>
                <a:srgbClr val="9A6ABA"/>
              </a:solidFill>
              <a:latin typeface="Montserrat Black"/>
              <a:ea typeface="Montserrat Black"/>
              <a:cs typeface="Montserrat Black"/>
              <a:sym typeface="Montserrat Black"/>
            </a:endParaRPr>
          </a:p>
        </p:txBody>
      </p:sp>
      <p:cxnSp>
        <p:nvCxnSpPr>
          <p:cNvPr id="64" name="Google Shape;64;p12"/>
          <p:cNvCxnSpPr/>
          <p:nvPr/>
        </p:nvCxnSpPr>
        <p:spPr>
          <a:xfrm>
            <a:off x="4314143" y="4230331"/>
            <a:ext cx="521400" cy="0"/>
          </a:xfrm>
          <a:prstGeom prst="straightConnector1">
            <a:avLst/>
          </a:prstGeom>
          <a:noFill/>
          <a:ln cap="flat" cmpd="sng" w="76200">
            <a:solidFill>
              <a:srgbClr val="9A6ABA"/>
            </a:solidFill>
            <a:prstDash val="solid"/>
            <a:round/>
            <a:headEnd len="med" w="med" type="none"/>
            <a:tailEnd len="med" w="med" type="none"/>
          </a:ln>
        </p:spPr>
      </p:cxnSp>
      <p:sp>
        <p:nvSpPr>
          <p:cNvPr id="65" name="Google Shape;65;p12"/>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FFFFFF"/>
                </a:solidFill>
                <a:latin typeface="Montserrat"/>
                <a:ea typeface="Montserrat"/>
                <a:cs typeface="Montserrat"/>
                <a:sym typeface="Montserrat"/>
              </a:rPr>
              <a:t>‹#›</a:t>
            </a:fld>
            <a:endParaRPr b="1" sz="700">
              <a:solidFill>
                <a:srgbClr val="FFFFFF"/>
              </a:solidFill>
              <a:latin typeface="Montserrat"/>
              <a:ea typeface="Montserrat"/>
              <a:cs typeface="Montserrat"/>
              <a:sym typeface="Montserrat"/>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6" name="Shape 66"/>
        <p:cNvGrpSpPr/>
        <p:nvPr/>
      </p:nvGrpSpPr>
      <p:grpSpPr>
        <a:xfrm>
          <a:off x="0" y="0"/>
          <a:ext cx="0" cy="0"/>
          <a:chOff x="0" y="0"/>
          <a:chExt cx="0" cy="0"/>
        </a:xfrm>
      </p:grpSpPr>
      <p:sp>
        <p:nvSpPr>
          <p:cNvPr id="67" name="Google Shape;67;p13"/>
          <p:cNvSpPr txBox="1"/>
          <p:nvPr>
            <p:ph hasCustomPrompt="1" type="title"/>
          </p:nvPr>
        </p:nvSpPr>
        <p:spPr>
          <a:xfrm>
            <a:off x="311700" y="407700"/>
            <a:ext cx="8520600" cy="1938300"/>
          </a:xfrm>
          <a:prstGeom prst="rect">
            <a:avLst/>
          </a:prstGeom>
        </p:spPr>
        <p:txBody>
          <a:bodyPr anchorCtr="0" anchor="t" bIns="91425" lIns="91425" spcFirstLastPara="1" rIns="91425" wrap="square" tIns="91425">
            <a:noAutofit/>
          </a:bodyPr>
          <a:lstStyle>
            <a:lvl1pPr lvl="0" algn="ctr">
              <a:spcBef>
                <a:spcPts val="0"/>
              </a:spcBef>
              <a:spcAft>
                <a:spcPts val="0"/>
              </a:spcAft>
              <a:buClr>
                <a:srgbClr val="57068C"/>
              </a:buClr>
              <a:buSzPts val="15000"/>
              <a:buFont typeface="Montserrat Black"/>
              <a:buNone/>
              <a:defRPr sz="15000">
                <a:solidFill>
                  <a:srgbClr val="57068C"/>
                </a:solidFill>
                <a:latin typeface="Montserrat Black"/>
                <a:ea typeface="Montserrat Black"/>
                <a:cs typeface="Montserrat Black"/>
                <a:sym typeface="Montserrat Black"/>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8" name="Google Shape;68;p13"/>
          <p:cNvSpPr txBox="1"/>
          <p:nvPr>
            <p:ph idx="1" type="body"/>
          </p:nvPr>
        </p:nvSpPr>
        <p:spPr>
          <a:xfrm>
            <a:off x="2475675" y="3360362"/>
            <a:ext cx="4192800" cy="719400"/>
          </a:xfrm>
          <a:prstGeom prst="rect">
            <a:avLst/>
          </a:prstGeom>
        </p:spPr>
        <p:txBody>
          <a:bodyPr anchorCtr="0" anchor="t" bIns="91425" lIns="91425" spcFirstLastPara="1" rIns="91425" wrap="square" tIns="91425">
            <a:noAutofit/>
          </a:bodyPr>
          <a:lstStyle>
            <a:lvl1pPr indent="-304800" lvl="0" marL="457200" algn="ctr">
              <a:lnSpc>
                <a:spcPct val="125000"/>
              </a:lnSpc>
              <a:spcBef>
                <a:spcPts val="0"/>
              </a:spcBef>
              <a:spcAft>
                <a:spcPts val="0"/>
              </a:spcAft>
              <a:buSzPts val="1200"/>
              <a:buChar char="●"/>
              <a:defRPr sz="1200"/>
            </a:lvl1pPr>
            <a:lvl2pPr indent="-304800" lvl="1" marL="914400" algn="ctr">
              <a:lnSpc>
                <a:spcPct val="125000"/>
              </a:lnSpc>
              <a:spcBef>
                <a:spcPts val="0"/>
              </a:spcBef>
              <a:spcAft>
                <a:spcPts val="0"/>
              </a:spcAft>
              <a:buSzPts val="1200"/>
              <a:buChar char="○"/>
              <a:defRPr sz="1200"/>
            </a:lvl2pPr>
            <a:lvl3pPr indent="-304800" lvl="2" marL="1371600" algn="ctr">
              <a:lnSpc>
                <a:spcPct val="125000"/>
              </a:lnSpc>
              <a:spcBef>
                <a:spcPts val="0"/>
              </a:spcBef>
              <a:spcAft>
                <a:spcPts val="0"/>
              </a:spcAft>
              <a:buSzPts val="1200"/>
              <a:buChar char="■"/>
              <a:defRPr sz="1200"/>
            </a:lvl3pPr>
            <a:lvl4pPr indent="-304800" lvl="3" marL="1828800" algn="ctr">
              <a:lnSpc>
                <a:spcPct val="125000"/>
              </a:lnSpc>
              <a:spcBef>
                <a:spcPts val="0"/>
              </a:spcBef>
              <a:spcAft>
                <a:spcPts val="0"/>
              </a:spcAft>
              <a:buSzPts val="1200"/>
              <a:buChar char="●"/>
              <a:defRPr sz="1200"/>
            </a:lvl4pPr>
            <a:lvl5pPr indent="-304800" lvl="4" marL="2286000" algn="ctr">
              <a:lnSpc>
                <a:spcPct val="125000"/>
              </a:lnSpc>
              <a:spcBef>
                <a:spcPts val="0"/>
              </a:spcBef>
              <a:spcAft>
                <a:spcPts val="0"/>
              </a:spcAft>
              <a:buSzPts val="1200"/>
              <a:buChar char="○"/>
              <a:defRPr sz="1200"/>
            </a:lvl5pPr>
            <a:lvl6pPr indent="-304800" lvl="5" marL="2743200" algn="ctr">
              <a:lnSpc>
                <a:spcPct val="125000"/>
              </a:lnSpc>
              <a:spcBef>
                <a:spcPts val="0"/>
              </a:spcBef>
              <a:spcAft>
                <a:spcPts val="0"/>
              </a:spcAft>
              <a:buSzPts val="1200"/>
              <a:buChar char="■"/>
              <a:defRPr sz="1200"/>
            </a:lvl6pPr>
            <a:lvl7pPr indent="-304800" lvl="6" marL="3200400" algn="ctr">
              <a:lnSpc>
                <a:spcPct val="125000"/>
              </a:lnSpc>
              <a:spcBef>
                <a:spcPts val="0"/>
              </a:spcBef>
              <a:spcAft>
                <a:spcPts val="0"/>
              </a:spcAft>
              <a:buSzPts val="1200"/>
              <a:buChar char="●"/>
              <a:defRPr sz="1200"/>
            </a:lvl7pPr>
            <a:lvl8pPr indent="-304800" lvl="7" marL="3657600" algn="ctr">
              <a:lnSpc>
                <a:spcPct val="125000"/>
              </a:lnSpc>
              <a:spcBef>
                <a:spcPts val="0"/>
              </a:spcBef>
              <a:spcAft>
                <a:spcPts val="0"/>
              </a:spcAft>
              <a:buSzPts val="1200"/>
              <a:buChar char="○"/>
              <a:defRPr sz="1200"/>
            </a:lvl8pPr>
            <a:lvl9pPr indent="-304800" lvl="8" marL="4114800" algn="ctr">
              <a:lnSpc>
                <a:spcPct val="125000"/>
              </a:lnSpc>
              <a:spcBef>
                <a:spcPts val="0"/>
              </a:spcBef>
              <a:spcAft>
                <a:spcPts val="0"/>
              </a:spcAft>
              <a:buSzPts val="1200"/>
              <a:buChar char="■"/>
              <a:defRPr sz="1200"/>
            </a:lvl9pPr>
          </a:lstStyle>
          <a:p/>
        </p:txBody>
      </p:sp>
      <p:pic>
        <p:nvPicPr>
          <p:cNvPr descr=" " id="69" name="Google Shape;69;p13"/>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70" name="Google Shape;70;p13"/>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sp>
        <p:nvSpPr>
          <p:cNvPr id="71" name="Google Shape;71;p13"/>
          <p:cNvSpPr txBox="1"/>
          <p:nvPr>
            <p:ph idx="2" type="subTitle"/>
          </p:nvPr>
        </p:nvSpPr>
        <p:spPr>
          <a:xfrm>
            <a:off x="407175" y="2537800"/>
            <a:ext cx="8329200" cy="7194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2800">
                <a:solidFill>
                  <a:srgbClr val="9A6ABA"/>
                </a:solidFill>
                <a:latin typeface="Montserrat Black"/>
                <a:ea typeface="Montserrat Black"/>
                <a:cs typeface="Montserrat Black"/>
                <a:sym typeface="Montserrat Black"/>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folio" type="blank">
  <p:cSld name="BLANK">
    <p:spTree>
      <p:nvGrpSpPr>
        <p:cNvPr id="72" name="Shape 72"/>
        <p:cNvGrpSpPr/>
        <p:nvPr/>
      </p:nvGrpSpPr>
      <p:grpSpPr>
        <a:xfrm>
          <a:off x="0" y="0"/>
          <a:ext cx="0" cy="0"/>
          <a:chOff x="0" y="0"/>
          <a:chExt cx="0" cy="0"/>
        </a:xfrm>
      </p:grpSpPr>
      <p:pic>
        <p:nvPicPr>
          <p:cNvPr descr=" " id="73" name="Google Shape;73;p14"/>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74" name="Google Shape;74;p14"/>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75" name="Shape 7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57068C"/>
        </a:solidFill>
      </p:bgPr>
    </p:bg>
    <p:spTree>
      <p:nvGrpSpPr>
        <p:cNvPr id="14" name="Shape 14"/>
        <p:cNvGrpSpPr/>
        <p:nvPr/>
      </p:nvGrpSpPr>
      <p:grpSpPr>
        <a:xfrm>
          <a:off x="0" y="0"/>
          <a:ext cx="0" cy="0"/>
          <a:chOff x="0" y="0"/>
          <a:chExt cx="0" cy="0"/>
        </a:xfrm>
      </p:grpSpPr>
      <p:cxnSp>
        <p:nvCxnSpPr>
          <p:cNvPr descr=" " id="15" name="Google Shape;15;p3"/>
          <p:cNvCxnSpPr/>
          <p:nvPr/>
        </p:nvCxnSpPr>
        <p:spPr>
          <a:xfrm>
            <a:off x="407168" y="2618527"/>
            <a:ext cx="521400" cy="0"/>
          </a:xfrm>
          <a:prstGeom prst="straightConnector1">
            <a:avLst/>
          </a:prstGeom>
          <a:noFill/>
          <a:ln cap="flat" cmpd="sng" w="76200">
            <a:solidFill>
              <a:srgbClr val="9A6ABA"/>
            </a:solidFill>
            <a:prstDash val="solid"/>
            <a:round/>
            <a:headEnd len="med" w="med" type="none"/>
            <a:tailEnd len="med" w="med" type="none"/>
          </a:ln>
        </p:spPr>
      </p:cxnSp>
      <p:pic>
        <p:nvPicPr>
          <p:cNvPr descr=" " id="16" name="Google Shape;16;p3"/>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17" name="Google Shape;17;p3"/>
          <p:cNvSpPr txBox="1"/>
          <p:nvPr>
            <p:ph type="title"/>
          </p:nvPr>
        </p:nvSpPr>
        <p:spPr>
          <a:xfrm>
            <a:off x="316950" y="457200"/>
            <a:ext cx="8520600" cy="1841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None/>
              <a:defRPr sz="6800">
                <a:solidFill>
                  <a:schemeClr val="lt1"/>
                </a:solidFill>
                <a:latin typeface="Montserrat Black"/>
                <a:ea typeface="Montserrat Black"/>
                <a:cs typeface="Montserrat Black"/>
                <a:sym typeface="Montserrat Black"/>
              </a:defRPr>
            </a:lvl1pPr>
            <a:lvl2pPr lvl="1">
              <a:spcBef>
                <a:spcPts val="0"/>
              </a:spcBef>
              <a:spcAft>
                <a:spcPts val="0"/>
              </a:spcAft>
              <a:buNone/>
              <a:defRPr>
                <a:latin typeface="Montserrat"/>
                <a:ea typeface="Montserrat"/>
                <a:cs typeface="Montserrat"/>
                <a:sym typeface="Montserrat"/>
              </a:defRPr>
            </a:lvl2pPr>
            <a:lvl3pPr lvl="2">
              <a:spcBef>
                <a:spcPts val="0"/>
              </a:spcBef>
              <a:spcAft>
                <a:spcPts val="0"/>
              </a:spcAft>
              <a:buNone/>
              <a:defRPr>
                <a:latin typeface="Montserrat"/>
                <a:ea typeface="Montserrat"/>
                <a:cs typeface="Montserrat"/>
                <a:sym typeface="Montserrat"/>
              </a:defRPr>
            </a:lvl3pPr>
            <a:lvl4pPr lvl="3">
              <a:spcBef>
                <a:spcPts val="0"/>
              </a:spcBef>
              <a:spcAft>
                <a:spcPts val="0"/>
              </a:spcAft>
              <a:buNone/>
              <a:defRPr>
                <a:latin typeface="Montserrat"/>
                <a:ea typeface="Montserrat"/>
                <a:cs typeface="Montserrat"/>
                <a:sym typeface="Montserrat"/>
              </a:defRPr>
            </a:lvl4pPr>
            <a:lvl5pPr lvl="4">
              <a:spcBef>
                <a:spcPts val="0"/>
              </a:spcBef>
              <a:spcAft>
                <a:spcPts val="0"/>
              </a:spcAft>
              <a:buNone/>
              <a:defRPr>
                <a:latin typeface="Montserrat"/>
                <a:ea typeface="Montserrat"/>
                <a:cs typeface="Montserrat"/>
                <a:sym typeface="Montserrat"/>
              </a:defRPr>
            </a:lvl5pPr>
            <a:lvl6pPr lvl="5">
              <a:spcBef>
                <a:spcPts val="0"/>
              </a:spcBef>
              <a:spcAft>
                <a:spcPts val="0"/>
              </a:spcAft>
              <a:buNone/>
              <a:defRPr>
                <a:latin typeface="Montserrat"/>
                <a:ea typeface="Montserrat"/>
                <a:cs typeface="Montserrat"/>
                <a:sym typeface="Montserrat"/>
              </a:defRPr>
            </a:lvl6pPr>
            <a:lvl7pPr lvl="6">
              <a:spcBef>
                <a:spcPts val="0"/>
              </a:spcBef>
              <a:spcAft>
                <a:spcPts val="0"/>
              </a:spcAft>
              <a:buNone/>
              <a:defRPr>
                <a:latin typeface="Montserrat"/>
                <a:ea typeface="Montserrat"/>
                <a:cs typeface="Montserrat"/>
                <a:sym typeface="Montserrat"/>
              </a:defRPr>
            </a:lvl7pPr>
            <a:lvl8pPr lvl="7">
              <a:spcBef>
                <a:spcPts val="0"/>
              </a:spcBef>
              <a:spcAft>
                <a:spcPts val="0"/>
              </a:spcAft>
              <a:buNone/>
              <a:defRPr>
                <a:latin typeface="Montserrat"/>
                <a:ea typeface="Montserrat"/>
                <a:cs typeface="Montserrat"/>
                <a:sym typeface="Montserrat"/>
              </a:defRPr>
            </a:lvl8pPr>
            <a:lvl9pPr lvl="8">
              <a:spcBef>
                <a:spcPts val="0"/>
              </a:spcBef>
              <a:spcAft>
                <a:spcPts val="0"/>
              </a:spcAft>
              <a:buNone/>
              <a:defRPr>
                <a:latin typeface="Montserrat"/>
                <a:ea typeface="Montserrat"/>
                <a:cs typeface="Montserrat"/>
                <a:sym typeface="Montserrat"/>
              </a:defRPr>
            </a:lvl9pPr>
          </a:lstStyle>
          <a:p/>
        </p:txBody>
      </p:sp>
      <p:sp>
        <p:nvSpPr>
          <p:cNvPr id="18" name="Google Shape;18;p3"/>
          <p:cNvSpPr txBox="1"/>
          <p:nvPr>
            <p:ph idx="1" type="subTitle"/>
          </p:nvPr>
        </p:nvSpPr>
        <p:spPr>
          <a:xfrm>
            <a:off x="316950" y="2938025"/>
            <a:ext cx="4031700" cy="475800"/>
          </a:xfrm>
          <a:prstGeom prst="rect">
            <a:avLst/>
          </a:prstGeom>
        </p:spPr>
        <p:txBody>
          <a:bodyPr anchorCtr="0" anchor="t" bIns="91425" lIns="91425" spcFirstLastPara="1" rIns="91425" wrap="square" tIns="91425">
            <a:noAutofit/>
          </a:bodyPr>
          <a:lstStyle>
            <a:lvl1pPr lvl="0">
              <a:spcBef>
                <a:spcPts val="0"/>
              </a:spcBef>
              <a:spcAft>
                <a:spcPts val="0"/>
              </a:spcAft>
              <a:buNone/>
              <a:defRPr>
                <a:solidFill>
                  <a:schemeClr val="lt1"/>
                </a:solidFill>
              </a:defRPr>
            </a:lvl1pPr>
            <a:lvl2pPr lvl="1">
              <a:spcBef>
                <a:spcPts val="1600"/>
              </a:spcBef>
              <a:spcAft>
                <a:spcPts val="0"/>
              </a:spcAft>
              <a:buNone/>
              <a:defRPr>
                <a:solidFill>
                  <a:schemeClr val="lt1"/>
                </a:solidFill>
              </a:defRPr>
            </a:lvl2pPr>
            <a:lvl3pPr lvl="2">
              <a:spcBef>
                <a:spcPts val="1600"/>
              </a:spcBef>
              <a:spcAft>
                <a:spcPts val="0"/>
              </a:spcAft>
              <a:buNone/>
              <a:defRPr>
                <a:solidFill>
                  <a:schemeClr val="lt1"/>
                </a:solidFill>
              </a:defRPr>
            </a:lvl3pPr>
            <a:lvl4pPr lvl="3">
              <a:spcBef>
                <a:spcPts val="1600"/>
              </a:spcBef>
              <a:spcAft>
                <a:spcPts val="0"/>
              </a:spcAft>
              <a:buNone/>
              <a:defRPr>
                <a:solidFill>
                  <a:schemeClr val="lt1"/>
                </a:solidFill>
              </a:defRPr>
            </a:lvl4pPr>
            <a:lvl5pPr lvl="4">
              <a:spcBef>
                <a:spcPts val="1600"/>
              </a:spcBef>
              <a:spcAft>
                <a:spcPts val="0"/>
              </a:spcAft>
              <a:buNone/>
              <a:defRPr>
                <a:solidFill>
                  <a:schemeClr val="lt1"/>
                </a:solidFill>
              </a:defRPr>
            </a:lvl5pPr>
            <a:lvl6pPr lvl="5">
              <a:spcBef>
                <a:spcPts val="1600"/>
              </a:spcBef>
              <a:spcAft>
                <a:spcPts val="0"/>
              </a:spcAft>
              <a:buNone/>
              <a:defRPr>
                <a:solidFill>
                  <a:schemeClr val="lt1"/>
                </a:solidFill>
              </a:defRPr>
            </a:lvl6pPr>
            <a:lvl7pPr lvl="6">
              <a:spcBef>
                <a:spcPts val="1600"/>
              </a:spcBef>
              <a:spcAft>
                <a:spcPts val="0"/>
              </a:spcAft>
              <a:buNone/>
              <a:defRPr>
                <a:solidFill>
                  <a:schemeClr val="lt1"/>
                </a:solidFill>
              </a:defRPr>
            </a:lvl7pPr>
            <a:lvl8pPr lvl="7">
              <a:spcBef>
                <a:spcPts val="1600"/>
              </a:spcBef>
              <a:spcAft>
                <a:spcPts val="0"/>
              </a:spcAft>
              <a:buNone/>
              <a:defRPr>
                <a:solidFill>
                  <a:schemeClr val="lt1"/>
                </a:solidFill>
              </a:defRPr>
            </a:lvl8pPr>
            <a:lvl9pPr lvl="8">
              <a:spcBef>
                <a:spcPts val="1600"/>
              </a:spcBef>
              <a:spcAft>
                <a:spcPts val="1600"/>
              </a:spcAft>
              <a:buNone/>
              <a:defRPr>
                <a:solidFill>
                  <a:schemeClr val="lt1"/>
                </a:solidFill>
              </a:defRPr>
            </a:lvl9pPr>
          </a:lstStyle>
          <a:p/>
        </p:txBody>
      </p:sp>
    </p:spTree>
  </p:cSld>
  <p:clrMapOvr>
    <a:masterClrMapping/>
  </p:clrMapOvr>
  <p:extLst>
    <p:ext uri="{DCECCB84-F9BA-43D5-87BE-67443E8EF086}">
      <p15:sldGuideLst>
        <p15:guide id="1" orient="horz" pos="288">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1152475"/>
            <a:ext cx="3345900" cy="3199500"/>
          </a:xfrm>
          <a:prstGeom prst="rect">
            <a:avLst/>
          </a:prstGeom>
        </p:spPr>
        <p:txBody>
          <a:bodyPr anchorCtr="0" anchor="t" bIns="91425" lIns="91425" spcFirstLastPara="1" rIns="91425" wrap="square" tIns="91425">
            <a:noAutofit/>
          </a:bodyPr>
          <a:lstStyle>
            <a:lvl1pPr lvl="0" rtl="0" algn="r">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rtl="0"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rtl="0"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rtl="0"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rtl="0"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rtl="0"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rtl="0"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rtl="0"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rtl="0"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p:txBody>
      </p:sp>
      <p:sp>
        <p:nvSpPr>
          <p:cNvPr id="21" name="Google Shape;21;p4"/>
          <p:cNvSpPr txBox="1"/>
          <p:nvPr>
            <p:ph idx="1" type="body"/>
          </p:nvPr>
        </p:nvSpPr>
        <p:spPr>
          <a:xfrm>
            <a:off x="4114800" y="1175683"/>
            <a:ext cx="4192800" cy="3123300"/>
          </a:xfrm>
          <a:prstGeom prst="rect">
            <a:avLst/>
          </a:prstGeom>
        </p:spPr>
        <p:txBody>
          <a:bodyPr anchorCtr="0" anchor="t" bIns="91425" lIns="91425" spcFirstLastPara="1" rIns="91425" wrap="square" tIns="91425">
            <a:noAutofit/>
          </a:bodyPr>
          <a:lstStyle>
            <a:lvl1pPr indent="-317500" lvl="0" marL="457200" rtl="0">
              <a:lnSpc>
                <a:spcPct val="125000"/>
              </a:lnSpc>
              <a:spcBef>
                <a:spcPts val="0"/>
              </a:spcBef>
              <a:spcAft>
                <a:spcPts val="0"/>
              </a:spcAft>
              <a:buSzPts val="1400"/>
              <a:buChar char="●"/>
              <a:defRPr sz="1400"/>
            </a:lvl1pPr>
            <a:lvl2pPr indent="-317500" lvl="1" marL="914400" rtl="0">
              <a:lnSpc>
                <a:spcPct val="125000"/>
              </a:lnSpc>
              <a:spcBef>
                <a:spcPts val="1600"/>
              </a:spcBef>
              <a:spcAft>
                <a:spcPts val="0"/>
              </a:spcAft>
              <a:buSzPts val="1400"/>
              <a:buChar char="○"/>
              <a:defRPr/>
            </a:lvl2pPr>
            <a:lvl3pPr indent="-317500" lvl="2" marL="1371600" rtl="0">
              <a:lnSpc>
                <a:spcPct val="125000"/>
              </a:lnSpc>
              <a:spcBef>
                <a:spcPts val="1600"/>
              </a:spcBef>
              <a:spcAft>
                <a:spcPts val="0"/>
              </a:spcAft>
              <a:buSzPts val="1400"/>
              <a:buChar char="■"/>
              <a:defRPr/>
            </a:lvl3pPr>
            <a:lvl4pPr indent="-317500" lvl="3" marL="1828800" rtl="0">
              <a:lnSpc>
                <a:spcPct val="125000"/>
              </a:lnSpc>
              <a:spcBef>
                <a:spcPts val="1600"/>
              </a:spcBef>
              <a:spcAft>
                <a:spcPts val="0"/>
              </a:spcAft>
              <a:buSzPts val="1400"/>
              <a:buChar char="●"/>
              <a:defRPr/>
            </a:lvl4pPr>
            <a:lvl5pPr indent="-317500" lvl="4" marL="2286000" rtl="0">
              <a:lnSpc>
                <a:spcPct val="125000"/>
              </a:lnSpc>
              <a:spcBef>
                <a:spcPts val="1600"/>
              </a:spcBef>
              <a:spcAft>
                <a:spcPts val="0"/>
              </a:spcAft>
              <a:buSzPts val="1400"/>
              <a:buChar char="○"/>
              <a:defRPr/>
            </a:lvl5pPr>
            <a:lvl6pPr indent="-317500" lvl="5" marL="2743200" rtl="0">
              <a:lnSpc>
                <a:spcPct val="125000"/>
              </a:lnSpc>
              <a:spcBef>
                <a:spcPts val="1600"/>
              </a:spcBef>
              <a:spcAft>
                <a:spcPts val="0"/>
              </a:spcAft>
              <a:buSzPts val="1400"/>
              <a:buChar char="■"/>
              <a:defRPr/>
            </a:lvl6pPr>
            <a:lvl7pPr indent="-317500" lvl="6" marL="3200400" rtl="0">
              <a:lnSpc>
                <a:spcPct val="125000"/>
              </a:lnSpc>
              <a:spcBef>
                <a:spcPts val="1600"/>
              </a:spcBef>
              <a:spcAft>
                <a:spcPts val="0"/>
              </a:spcAft>
              <a:buSzPts val="1400"/>
              <a:buChar char="●"/>
              <a:defRPr/>
            </a:lvl7pPr>
            <a:lvl8pPr indent="-317500" lvl="7" marL="3657600" rtl="0">
              <a:lnSpc>
                <a:spcPct val="125000"/>
              </a:lnSpc>
              <a:spcBef>
                <a:spcPts val="1600"/>
              </a:spcBef>
              <a:spcAft>
                <a:spcPts val="0"/>
              </a:spcAft>
              <a:buSzPts val="1400"/>
              <a:buChar char="○"/>
              <a:defRPr/>
            </a:lvl8pPr>
            <a:lvl9pPr indent="-317500" lvl="8" marL="4114800" rtl="0">
              <a:lnSpc>
                <a:spcPct val="125000"/>
              </a:lnSpc>
              <a:spcBef>
                <a:spcPts val="1600"/>
              </a:spcBef>
              <a:spcAft>
                <a:spcPts val="1600"/>
              </a:spcAft>
              <a:buSzPts val="1400"/>
              <a:buChar char="■"/>
              <a:defRPr/>
            </a:lvl9pPr>
          </a:lstStyle>
          <a:p/>
        </p:txBody>
      </p:sp>
      <p:sp>
        <p:nvSpPr>
          <p:cNvPr id="22" name="Google Shape;22;p4"/>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pic>
        <p:nvPicPr>
          <p:cNvPr descr=" " id="23" name="Google Shape;23;p4"/>
          <p:cNvPicPr preferRelativeResize="0"/>
          <p:nvPr/>
        </p:nvPicPr>
        <p:blipFill>
          <a:blip r:embed="rId2">
            <a:alphaModFix/>
          </a:blip>
          <a:stretch>
            <a:fillRect/>
          </a:stretch>
        </p:blipFill>
        <p:spPr>
          <a:xfrm>
            <a:off x="407175" y="4539121"/>
            <a:ext cx="776077" cy="263400"/>
          </a:xfrm>
          <a:prstGeom prst="rect">
            <a:avLst/>
          </a:prstGeom>
          <a:noFill/>
          <a:ln>
            <a:noFill/>
          </a:ln>
        </p:spPr>
      </p:pic>
    </p:spTree>
  </p:cSld>
  <p:clrMapOvr>
    <a:masterClrMapping/>
  </p:clrMapOvr>
  <p:extLst>
    <p:ext uri="{DCECCB84-F9BA-43D5-87BE-67443E8EF086}">
      <p15:sldGuideLst>
        <p15:guide id="1" pos="2592">
          <p15:clr>
            <a:srgbClr val="FA7B17"/>
          </p15:clr>
        </p15:guide>
        <p15:guide id="2" pos="2304">
          <p15:clr>
            <a:srgbClr val="FA7B17"/>
          </p15:clr>
        </p15:guide>
        <p15:guide id="3" orient="horz" pos="720">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424900" cy="1142400"/>
          </a:xfrm>
          <a:prstGeom prst="rect">
            <a:avLst/>
          </a:prstGeom>
        </p:spPr>
        <p:txBody>
          <a:bodyPr anchorCtr="0" anchor="t" bIns="91425" lIns="91425" spcFirstLastPara="1" rIns="91425" wrap="square" tIns="91425">
            <a:noAutofit/>
          </a:bodyPr>
          <a:lstStyle>
            <a:lvl1pPr lvl="0">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p:txBody>
      </p:sp>
      <p:pic>
        <p:nvPicPr>
          <p:cNvPr descr=" " id="26" name="Google Shape;26;p5"/>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27" name="Google Shape;27;p5"/>
          <p:cNvSpPr txBox="1"/>
          <p:nvPr>
            <p:ph idx="1" type="body"/>
          </p:nvPr>
        </p:nvSpPr>
        <p:spPr>
          <a:xfrm>
            <a:off x="1376250" y="1828800"/>
            <a:ext cx="3330300" cy="2447100"/>
          </a:xfrm>
          <a:prstGeom prst="rect">
            <a:avLst/>
          </a:prstGeom>
        </p:spPr>
        <p:txBody>
          <a:bodyPr anchorCtr="0" anchor="t" bIns="91425" lIns="91425" spcFirstLastPara="1" rIns="91425" wrap="square" tIns="91425">
            <a:noAutofit/>
          </a:bodyPr>
          <a:lstStyle>
            <a:lvl1pPr indent="-304800" lvl="0" marL="457200" rtl="0">
              <a:lnSpc>
                <a:spcPct val="125000"/>
              </a:lnSpc>
              <a:spcBef>
                <a:spcPts val="0"/>
              </a:spcBef>
              <a:spcAft>
                <a:spcPts val="0"/>
              </a:spcAft>
              <a:buSzPts val="1200"/>
              <a:buChar char="●"/>
              <a:defRPr sz="1200"/>
            </a:lvl1pPr>
            <a:lvl2pPr indent="-304800" lvl="1" marL="914400" rtl="0">
              <a:lnSpc>
                <a:spcPct val="125000"/>
              </a:lnSpc>
              <a:spcBef>
                <a:spcPts val="1600"/>
              </a:spcBef>
              <a:spcAft>
                <a:spcPts val="0"/>
              </a:spcAft>
              <a:buSzPts val="1200"/>
              <a:buChar char="○"/>
              <a:defRPr sz="1200"/>
            </a:lvl2pPr>
            <a:lvl3pPr indent="-304800" lvl="2" marL="1371600" rtl="0">
              <a:lnSpc>
                <a:spcPct val="125000"/>
              </a:lnSpc>
              <a:spcBef>
                <a:spcPts val="1600"/>
              </a:spcBef>
              <a:spcAft>
                <a:spcPts val="0"/>
              </a:spcAft>
              <a:buSzPts val="1200"/>
              <a:buChar char="■"/>
              <a:defRPr sz="1200"/>
            </a:lvl3pPr>
            <a:lvl4pPr indent="-304800" lvl="3" marL="1828800" rtl="0">
              <a:lnSpc>
                <a:spcPct val="125000"/>
              </a:lnSpc>
              <a:spcBef>
                <a:spcPts val="1600"/>
              </a:spcBef>
              <a:spcAft>
                <a:spcPts val="0"/>
              </a:spcAft>
              <a:buSzPts val="1200"/>
              <a:buChar char="●"/>
              <a:defRPr sz="1200"/>
            </a:lvl4pPr>
            <a:lvl5pPr indent="-304800" lvl="4" marL="2286000" rtl="0">
              <a:lnSpc>
                <a:spcPct val="125000"/>
              </a:lnSpc>
              <a:spcBef>
                <a:spcPts val="1600"/>
              </a:spcBef>
              <a:spcAft>
                <a:spcPts val="0"/>
              </a:spcAft>
              <a:buSzPts val="1200"/>
              <a:buChar char="○"/>
              <a:defRPr sz="1200"/>
            </a:lvl5pPr>
            <a:lvl6pPr indent="-304800" lvl="5" marL="2743200" rtl="0">
              <a:lnSpc>
                <a:spcPct val="125000"/>
              </a:lnSpc>
              <a:spcBef>
                <a:spcPts val="1600"/>
              </a:spcBef>
              <a:spcAft>
                <a:spcPts val="0"/>
              </a:spcAft>
              <a:buSzPts val="1200"/>
              <a:buChar char="■"/>
              <a:defRPr sz="1200"/>
            </a:lvl6pPr>
            <a:lvl7pPr indent="-304800" lvl="6" marL="3200400" rtl="0">
              <a:lnSpc>
                <a:spcPct val="125000"/>
              </a:lnSpc>
              <a:spcBef>
                <a:spcPts val="1600"/>
              </a:spcBef>
              <a:spcAft>
                <a:spcPts val="0"/>
              </a:spcAft>
              <a:buSzPts val="1200"/>
              <a:buChar char="●"/>
              <a:defRPr sz="1200"/>
            </a:lvl7pPr>
            <a:lvl8pPr indent="-304800" lvl="7" marL="3657600" rtl="0">
              <a:lnSpc>
                <a:spcPct val="125000"/>
              </a:lnSpc>
              <a:spcBef>
                <a:spcPts val="1600"/>
              </a:spcBef>
              <a:spcAft>
                <a:spcPts val="0"/>
              </a:spcAft>
              <a:buSzPts val="1200"/>
              <a:buChar char="○"/>
              <a:defRPr sz="1200"/>
            </a:lvl8pPr>
            <a:lvl9pPr indent="-304800" lvl="8" marL="4114800" rtl="0">
              <a:lnSpc>
                <a:spcPct val="125000"/>
              </a:lnSpc>
              <a:spcBef>
                <a:spcPts val="1600"/>
              </a:spcBef>
              <a:spcAft>
                <a:spcPts val="1600"/>
              </a:spcAft>
              <a:buSzPts val="1200"/>
              <a:buChar char="■"/>
              <a:defRPr sz="1200"/>
            </a:lvl9pPr>
          </a:lstStyle>
          <a:p/>
        </p:txBody>
      </p:sp>
      <p:sp>
        <p:nvSpPr>
          <p:cNvPr id="28" name="Google Shape;28;p5"/>
          <p:cNvSpPr txBox="1"/>
          <p:nvPr>
            <p:ph idx="2" type="body"/>
          </p:nvPr>
        </p:nvSpPr>
        <p:spPr>
          <a:xfrm>
            <a:off x="5051175" y="1828800"/>
            <a:ext cx="3330300" cy="2447100"/>
          </a:xfrm>
          <a:prstGeom prst="rect">
            <a:avLst/>
          </a:prstGeom>
        </p:spPr>
        <p:txBody>
          <a:bodyPr anchorCtr="0" anchor="t" bIns="91425" lIns="91425" spcFirstLastPara="1" rIns="91425" wrap="square" tIns="91425">
            <a:noAutofit/>
          </a:bodyPr>
          <a:lstStyle>
            <a:lvl1pPr indent="-304800" lvl="0" marL="457200" rtl="0">
              <a:lnSpc>
                <a:spcPct val="125000"/>
              </a:lnSpc>
              <a:spcBef>
                <a:spcPts val="0"/>
              </a:spcBef>
              <a:spcAft>
                <a:spcPts val="0"/>
              </a:spcAft>
              <a:buSzPts val="1200"/>
              <a:buChar char="●"/>
              <a:defRPr sz="1200"/>
            </a:lvl1pPr>
            <a:lvl2pPr indent="-304800" lvl="1" marL="914400" rtl="0">
              <a:lnSpc>
                <a:spcPct val="125000"/>
              </a:lnSpc>
              <a:spcBef>
                <a:spcPts val="1600"/>
              </a:spcBef>
              <a:spcAft>
                <a:spcPts val="0"/>
              </a:spcAft>
              <a:buSzPts val="1200"/>
              <a:buChar char="○"/>
              <a:defRPr sz="1200"/>
            </a:lvl2pPr>
            <a:lvl3pPr indent="-304800" lvl="2" marL="1371600" rtl="0">
              <a:lnSpc>
                <a:spcPct val="125000"/>
              </a:lnSpc>
              <a:spcBef>
                <a:spcPts val="1600"/>
              </a:spcBef>
              <a:spcAft>
                <a:spcPts val="0"/>
              </a:spcAft>
              <a:buSzPts val="1200"/>
              <a:buChar char="■"/>
              <a:defRPr sz="1200"/>
            </a:lvl3pPr>
            <a:lvl4pPr indent="-304800" lvl="3" marL="1828800" rtl="0">
              <a:lnSpc>
                <a:spcPct val="125000"/>
              </a:lnSpc>
              <a:spcBef>
                <a:spcPts val="1600"/>
              </a:spcBef>
              <a:spcAft>
                <a:spcPts val="0"/>
              </a:spcAft>
              <a:buSzPts val="1200"/>
              <a:buChar char="●"/>
              <a:defRPr sz="1200"/>
            </a:lvl4pPr>
            <a:lvl5pPr indent="-304800" lvl="4" marL="2286000" rtl="0">
              <a:lnSpc>
                <a:spcPct val="125000"/>
              </a:lnSpc>
              <a:spcBef>
                <a:spcPts val="1600"/>
              </a:spcBef>
              <a:spcAft>
                <a:spcPts val="0"/>
              </a:spcAft>
              <a:buSzPts val="1200"/>
              <a:buChar char="○"/>
              <a:defRPr sz="1200"/>
            </a:lvl5pPr>
            <a:lvl6pPr indent="-304800" lvl="5" marL="2743200" rtl="0">
              <a:lnSpc>
                <a:spcPct val="125000"/>
              </a:lnSpc>
              <a:spcBef>
                <a:spcPts val="1600"/>
              </a:spcBef>
              <a:spcAft>
                <a:spcPts val="0"/>
              </a:spcAft>
              <a:buSzPts val="1200"/>
              <a:buChar char="■"/>
              <a:defRPr sz="1200"/>
            </a:lvl6pPr>
            <a:lvl7pPr indent="-304800" lvl="6" marL="3200400" rtl="0">
              <a:lnSpc>
                <a:spcPct val="125000"/>
              </a:lnSpc>
              <a:spcBef>
                <a:spcPts val="1600"/>
              </a:spcBef>
              <a:spcAft>
                <a:spcPts val="0"/>
              </a:spcAft>
              <a:buSzPts val="1200"/>
              <a:buChar char="●"/>
              <a:defRPr sz="1200"/>
            </a:lvl7pPr>
            <a:lvl8pPr indent="-304800" lvl="7" marL="3657600" rtl="0">
              <a:lnSpc>
                <a:spcPct val="125000"/>
              </a:lnSpc>
              <a:spcBef>
                <a:spcPts val="1600"/>
              </a:spcBef>
              <a:spcAft>
                <a:spcPts val="0"/>
              </a:spcAft>
              <a:buSzPts val="1200"/>
              <a:buChar char="○"/>
              <a:defRPr sz="1200"/>
            </a:lvl8pPr>
            <a:lvl9pPr indent="-304800" lvl="8" marL="4114800" rtl="0">
              <a:lnSpc>
                <a:spcPct val="125000"/>
              </a:lnSpc>
              <a:spcBef>
                <a:spcPts val="1600"/>
              </a:spcBef>
              <a:spcAft>
                <a:spcPts val="1600"/>
              </a:spcAft>
              <a:buSzPts val="1200"/>
              <a:buChar char="■"/>
              <a:defRPr sz="1200"/>
            </a:lvl9pPr>
          </a:lstStyle>
          <a:p/>
        </p:txBody>
      </p:sp>
      <p:sp>
        <p:nvSpPr>
          <p:cNvPr id="29" name="Google Shape;29;p5"/>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spTree>
  </p:cSld>
  <p:clrMapOvr>
    <a:masterClrMapping/>
  </p:clrMapOvr>
  <p:extLst>
    <p:ext uri="{DCECCB84-F9BA-43D5-87BE-67443E8EF086}">
      <p15:sldGuideLst>
        <p15:guide id="1" orient="horz" pos="1152">
          <p15:clr>
            <a:srgbClr val="FA7B17"/>
          </p15:clr>
        </p15:guide>
        <p15:guide id="2" pos="288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445025"/>
            <a:ext cx="8424900" cy="572700"/>
          </a:xfrm>
          <a:prstGeom prst="rect">
            <a:avLst/>
          </a:prstGeom>
        </p:spPr>
        <p:txBody>
          <a:bodyPr anchorCtr="0" anchor="t" bIns="91425" lIns="91425" spcFirstLastPara="1" rIns="91425" wrap="square" tIns="91425">
            <a:noAutofit/>
          </a:bodyPr>
          <a:lstStyle>
            <a:lvl1pPr lvl="0">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2pPr>
            <a:lvl3pPr lvl="2">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3pPr>
            <a:lvl4pPr lvl="3">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4pPr>
            <a:lvl5pPr lvl="4">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5pPr>
            <a:lvl6pPr lvl="5">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6pPr>
            <a:lvl7pPr lvl="6">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7pPr>
            <a:lvl8pPr lvl="7">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8pPr>
            <a:lvl9pPr lvl="8">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9pPr>
          </a:lstStyle>
          <a:p/>
        </p:txBody>
      </p:sp>
      <p:pic>
        <p:nvPicPr>
          <p:cNvPr descr=" " id="32" name="Google Shape;32;p6"/>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33" name="Google Shape;33;p6"/>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7"/>
          <p:cNvSpPr txBox="1"/>
          <p:nvPr>
            <p:ph type="title"/>
          </p:nvPr>
        </p:nvSpPr>
        <p:spPr>
          <a:xfrm>
            <a:off x="311700" y="426408"/>
            <a:ext cx="4308300" cy="1059300"/>
          </a:xfrm>
          <a:prstGeom prst="rect">
            <a:avLst/>
          </a:prstGeom>
        </p:spPr>
        <p:txBody>
          <a:bodyPr anchorCtr="0" anchor="t" bIns="91425" lIns="91425" spcFirstLastPara="1" rIns="91425" wrap="square" tIns="91425">
            <a:noAutofit/>
          </a:bodyPr>
          <a:lstStyle>
            <a:lvl1pPr lvl="0">
              <a:lnSpc>
                <a:spcPct val="85000"/>
              </a:lnSpc>
              <a:spcBef>
                <a:spcPts val="0"/>
              </a:spcBef>
              <a:spcAft>
                <a:spcPts val="0"/>
              </a:spcAft>
              <a:buClr>
                <a:srgbClr val="57068C"/>
              </a:buClr>
              <a:buSzPts val="3600"/>
              <a:buFont typeface="Montserrat Black"/>
              <a:buNone/>
              <a:defRPr sz="3600">
                <a:solidFill>
                  <a:srgbClr val="57068C"/>
                </a:solidFill>
                <a:latin typeface="Montserrat Black"/>
                <a:ea typeface="Montserrat Black"/>
                <a:cs typeface="Montserrat Black"/>
                <a:sym typeface="Montserrat Black"/>
              </a:defRPr>
            </a:lvl1pPr>
            <a:lvl2pPr lvl="1">
              <a:spcBef>
                <a:spcPts val="0"/>
              </a:spcBef>
              <a:spcAft>
                <a:spcPts val="0"/>
              </a:spcAft>
              <a:buSzPts val="3600"/>
              <a:buFont typeface="Montserrat Black"/>
              <a:buNone/>
              <a:defRPr sz="3600">
                <a:latin typeface="Montserrat Black"/>
                <a:ea typeface="Montserrat Black"/>
                <a:cs typeface="Montserrat Black"/>
                <a:sym typeface="Montserrat Black"/>
              </a:defRPr>
            </a:lvl2pPr>
            <a:lvl3pPr lvl="2">
              <a:spcBef>
                <a:spcPts val="0"/>
              </a:spcBef>
              <a:spcAft>
                <a:spcPts val="0"/>
              </a:spcAft>
              <a:buSzPts val="3600"/>
              <a:buFont typeface="Montserrat Black"/>
              <a:buNone/>
              <a:defRPr sz="3600">
                <a:latin typeface="Montserrat Black"/>
                <a:ea typeface="Montserrat Black"/>
                <a:cs typeface="Montserrat Black"/>
                <a:sym typeface="Montserrat Black"/>
              </a:defRPr>
            </a:lvl3pPr>
            <a:lvl4pPr lvl="3">
              <a:spcBef>
                <a:spcPts val="0"/>
              </a:spcBef>
              <a:spcAft>
                <a:spcPts val="0"/>
              </a:spcAft>
              <a:buSzPts val="3600"/>
              <a:buFont typeface="Montserrat Black"/>
              <a:buNone/>
              <a:defRPr sz="3600">
                <a:latin typeface="Montserrat Black"/>
                <a:ea typeface="Montserrat Black"/>
                <a:cs typeface="Montserrat Black"/>
                <a:sym typeface="Montserrat Black"/>
              </a:defRPr>
            </a:lvl4pPr>
            <a:lvl5pPr lvl="4">
              <a:spcBef>
                <a:spcPts val="0"/>
              </a:spcBef>
              <a:spcAft>
                <a:spcPts val="0"/>
              </a:spcAft>
              <a:buSzPts val="3600"/>
              <a:buFont typeface="Montserrat Black"/>
              <a:buNone/>
              <a:defRPr sz="3600">
                <a:latin typeface="Montserrat Black"/>
                <a:ea typeface="Montserrat Black"/>
                <a:cs typeface="Montserrat Black"/>
                <a:sym typeface="Montserrat Black"/>
              </a:defRPr>
            </a:lvl5pPr>
            <a:lvl6pPr lvl="5">
              <a:spcBef>
                <a:spcPts val="0"/>
              </a:spcBef>
              <a:spcAft>
                <a:spcPts val="0"/>
              </a:spcAft>
              <a:buSzPts val="3600"/>
              <a:buFont typeface="Montserrat Black"/>
              <a:buNone/>
              <a:defRPr sz="3600">
                <a:latin typeface="Montserrat Black"/>
                <a:ea typeface="Montserrat Black"/>
                <a:cs typeface="Montserrat Black"/>
                <a:sym typeface="Montserrat Black"/>
              </a:defRPr>
            </a:lvl6pPr>
            <a:lvl7pPr lvl="6">
              <a:spcBef>
                <a:spcPts val="0"/>
              </a:spcBef>
              <a:spcAft>
                <a:spcPts val="0"/>
              </a:spcAft>
              <a:buSzPts val="3600"/>
              <a:buFont typeface="Montserrat Black"/>
              <a:buNone/>
              <a:defRPr sz="3600">
                <a:latin typeface="Montserrat Black"/>
                <a:ea typeface="Montserrat Black"/>
                <a:cs typeface="Montserrat Black"/>
                <a:sym typeface="Montserrat Black"/>
              </a:defRPr>
            </a:lvl7pPr>
            <a:lvl8pPr lvl="7">
              <a:spcBef>
                <a:spcPts val="0"/>
              </a:spcBef>
              <a:spcAft>
                <a:spcPts val="0"/>
              </a:spcAft>
              <a:buSzPts val="3600"/>
              <a:buFont typeface="Montserrat Black"/>
              <a:buNone/>
              <a:defRPr sz="3600">
                <a:latin typeface="Montserrat Black"/>
                <a:ea typeface="Montserrat Black"/>
                <a:cs typeface="Montserrat Black"/>
                <a:sym typeface="Montserrat Black"/>
              </a:defRPr>
            </a:lvl8pPr>
            <a:lvl9pPr lvl="8">
              <a:spcBef>
                <a:spcPts val="0"/>
              </a:spcBef>
              <a:spcAft>
                <a:spcPts val="0"/>
              </a:spcAft>
              <a:buSzPts val="3600"/>
              <a:buFont typeface="Montserrat Black"/>
              <a:buNone/>
              <a:defRPr sz="3600">
                <a:latin typeface="Montserrat Black"/>
                <a:ea typeface="Montserrat Black"/>
                <a:cs typeface="Montserrat Black"/>
                <a:sym typeface="Montserrat Black"/>
              </a:defRPr>
            </a:lvl9pPr>
          </a:lstStyle>
          <a:p/>
        </p:txBody>
      </p:sp>
      <p:sp>
        <p:nvSpPr>
          <p:cNvPr id="36" name="Google Shape;36;p7"/>
          <p:cNvSpPr txBox="1"/>
          <p:nvPr>
            <p:ph idx="1" type="body"/>
          </p:nvPr>
        </p:nvSpPr>
        <p:spPr>
          <a:xfrm>
            <a:off x="311700" y="1646230"/>
            <a:ext cx="3350400" cy="2418900"/>
          </a:xfrm>
          <a:prstGeom prst="rect">
            <a:avLst/>
          </a:prstGeom>
        </p:spPr>
        <p:txBody>
          <a:bodyPr anchorCtr="0" anchor="t" bIns="91425" lIns="91425" spcFirstLastPara="1" rIns="91425" wrap="square" tIns="91425">
            <a:noAutofit/>
          </a:bodyPr>
          <a:lstStyle>
            <a:lvl1pPr indent="-304800" lvl="0" marL="457200">
              <a:lnSpc>
                <a:spcPct val="125000"/>
              </a:lnSpc>
              <a:spcBef>
                <a:spcPts val="0"/>
              </a:spcBef>
              <a:spcAft>
                <a:spcPts val="0"/>
              </a:spcAft>
              <a:buSzPts val="1200"/>
              <a:buChar char="●"/>
              <a:defRPr sz="1200"/>
            </a:lvl1pPr>
            <a:lvl2pPr indent="-304800" lvl="1" marL="914400">
              <a:lnSpc>
                <a:spcPct val="125000"/>
              </a:lnSpc>
              <a:spcBef>
                <a:spcPts val="1600"/>
              </a:spcBef>
              <a:spcAft>
                <a:spcPts val="0"/>
              </a:spcAft>
              <a:buSzPts val="1200"/>
              <a:buChar char="○"/>
              <a:defRPr sz="1200"/>
            </a:lvl2pPr>
            <a:lvl3pPr indent="-304800" lvl="2" marL="1371600">
              <a:lnSpc>
                <a:spcPct val="125000"/>
              </a:lnSpc>
              <a:spcBef>
                <a:spcPts val="1600"/>
              </a:spcBef>
              <a:spcAft>
                <a:spcPts val="0"/>
              </a:spcAft>
              <a:buSzPts val="1200"/>
              <a:buChar char="■"/>
              <a:defRPr sz="1200"/>
            </a:lvl3pPr>
            <a:lvl4pPr indent="-304800" lvl="3" marL="1828800">
              <a:lnSpc>
                <a:spcPct val="125000"/>
              </a:lnSpc>
              <a:spcBef>
                <a:spcPts val="1600"/>
              </a:spcBef>
              <a:spcAft>
                <a:spcPts val="0"/>
              </a:spcAft>
              <a:buSzPts val="1200"/>
              <a:buChar char="●"/>
              <a:defRPr sz="1200"/>
            </a:lvl4pPr>
            <a:lvl5pPr indent="-304800" lvl="4" marL="2286000">
              <a:lnSpc>
                <a:spcPct val="125000"/>
              </a:lnSpc>
              <a:spcBef>
                <a:spcPts val="1600"/>
              </a:spcBef>
              <a:spcAft>
                <a:spcPts val="0"/>
              </a:spcAft>
              <a:buSzPts val="1200"/>
              <a:buChar char="○"/>
              <a:defRPr sz="1200"/>
            </a:lvl5pPr>
            <a:lvl6pPr indent="-304800" lvl="5" marL="2743200">
              <a:lnSpc>
                <a:spcPct val="125000"/>
              </a:lnSpc>
              <a:spcBef>
                <a:spcPts val="1600"/>
              </a:spcBef>
              <a:spcAft>
                <a:spcPts val="0"/>
              </a:spcAft>
              <a:buSzPts val="1200"/>
              <a:buChar char="■"/>
              <a:defRPr sz="1200"/>
            </a:lvl6pPr>
            <a:lvl7pPr indent="-304800" lvl="6" marL="3200400">
              <a:lnSpc>
                <a:spcPct val="125000"/>
              </a:lnSpc>
              <a:spcBef>
                <a:spcPts val="1600"/>
              </a:spcBef>
              <a:spcAft>
                <a:spcPts val="0"/>
              </a:spcAft>
              <a:buSzPts val="1200"/>
              <a:buChar char="●"/>
              <a:defRPr sz="1200"/>
            </a:lvl7pPr>
            <a:lvl8pPr indent="-304800" lvl="7" marL="3657600">
              <a:lnSpc>
                <a:spcPct val="125000"/>
              </a:lnSpc>
              <a:spcBef>
                <a:spcPts val="1600"/>
              </a:spcBef>
              <a:spcAft>
                <a:spcPts val="0"/>
              </a:spcAft>
              <a:buSzPts val="1200"/>
              <a:buChar char="○"/>
              <a:defRPr sz="1200"/>
            </a:lvl8pPr>
            <a:lvl9pPr indent="-304800" lvl="8" marL="4114800">
              <a:lnSpc>
                <a:spcPct val="125000"/>
              </a:lnSpc>
              <a:spcBef>
                <a:spcPts val="1600"/>
              </a:spcBef>
              <a:spcAft>
                <a:spcPts val="1600"/>
              </a:spcAft>
              <a:buSzPts val="1200"/>
              <a:buChar char="■"/>
              <a:defRPr sz="1200"/>
            </a:lvl9pPr>
          </a:lstStyle>
          <a:p/>
        </p:txBody>
      </p:sp>
      <p:pic>
        <p:nvPicPr>
          <p:cNvPr descr=" " id="37" name="Google Shape;37;p7"/>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38" name="Google Shape;38;p7"/>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F3F3F3"/>
        </a:solidFill>
      </p:bgPr>
    </p:bg>
    <p:spTree>
      <p:nvGrpSpPr>
        <p:cNvPr id="39" name="Shape 39"/>
        <p:cNvGrpSpPr/>
        <p:nvPr/>
      </p:nvGrpSpPr>
      <p:grpSpPr>
        <a:xfrm>
          <a:off x="0" y="0"/>
          <a:ext cx="0" cy="0"/>
          <a:chOff x="0" y="0"/>
          <a:chExt cx="0" cy="0"/>
        </a:xfrm>
      </p:grpSpPr>
      <p:sp>
        <p:nvSpPr>
          <p:cNvPr id="40" name="Google Shape;40;p8"/>
          <p:cNvSpPr txBox="1"/>
          <p:nvPr>
            <p:ph type="title"/>
          </p:nvPr>
        </p:nvSpPr>
        <p:spPr>
          <a:xfrm>
            <a:off x="407175" y="450150"/>
            <a:ext cx="8329500" cy="3825600"/>
          </a:xfrm>
          <a:prstGeom prst="rect">
            <a:avLst/>
          </a:prstGeom>
        </p:spPr>
        <p:txBody>
          <a:bodyPr anchorCtr="0" anchor="t" bIns="91425" lIns="91425" spcFirstLastPara="1" rIns="91425" wrap="square" tIns="91425">
            <a:noAutofit/>
          </a:bodyPr>
          <a:lstStyle>
            <a:lvl1pPr lvl="0">
              <a:spcBef>
                <a:spcPts val="0"/>
              </a:spcBef>
              <a:spcAft>
                <a:spcPts val="0"/>
              </a:spcAft>
              <a:buClr>
                <a:srgbClr val="57068C"/>
              </a:buClr>
              <a:buSzPts val="6000"/>
              <a:buFont typeface="Montserrat Black"/>
              <a:buNone/>
              <a:defRPr sz="6000">
                <a:solidFill>
                  <a:srgbClr val="57068C"/>
                </a:solidFill>
                <a:latin typeface="Montserrat Black"/>
                <a:ea typeface="Montserrat Black"/>
                <a:cs typeface="Montserrat Black"/>
                <a:sym typeface="Montserrat Black"/>
              </a:defRPr>
            </a:lvl1pPr>
            <a:lvl2pPr lvl="1">
              <a:spcBef>
                <a:spcPts val="0"/>
              </a:spcBef>
              <a:spcAft>
                <a:spcPts val="0"/>
              </a:spcAft>
              <a:buSzPts val="6000"/>
              <a:buFont typeface="Montserrat Black"/>
              <a:buNone/>
              <a:defRPr sz="6000">
                <a:latin typeface="Montserrat Black"/>
                <a:ea typeface="Montserrat Black"/>
                <a:cs typeface="Montserrat Black"/>
                <a:sym typeface="Montserrat Black"/>
              </a:defRPr>
            </a:lvl2pPr>
            <a:lvl3pPr lvl="2">
              <a:spcBef>
                <a:spcPts val="0"/>
              </a:spcBef>
              <a:spcAft>
                <a:spcPts val="0"/>
              </a:spcAft>
              <a:buSzPts val="6000"/>
              <a:buFont typeface="Montserrat Black"/>
              <a:buNone/>
              <a:defRPr sz="6000">
                <a:latin typeface="Montserrat Black"/>
                <a:ea typeface="Montserrat Black"/>
                <a:cs typeface="Montserrat Black"/>
                <a:sym typeface="Montserrat Black"/>
              </a:defRPr>
            </a:lvl3pPr>
            <a:lvl4pPr lvl="3">
              <a:spcBef>
                <a:spcPts val="0"/>
              </a:spcBef>
              <a:spcAft>
                <a:spcPts val="0"/>
              </a:spcAft>
              <a:buSzPts val="6000"/>
              <a:buFont typeface="Montserrat Black"/>
              <a:buNone/>
              <a:defRPr sz="6000">
                <a:latin typeface="Montserrat Black"/>
                <a:ea typeface="Montserrat Black"/>
                <a:cs typeface="Montserrat Black"/>
                <a:sym typeface="Montserrat Black"/>
              </a:defRPr>
            </a:lvl4pPr>
            <a:lvl5pPr lvl="4">
              <a:spcBef>
                <a:spcPts val="0"/>
              </a:spcBef>
              <a:spcAft>
                <a:spcPts val="0"/>
              </a:spcAft>
              <a:buSzPts val="6000"/>
              <a:buFont typeface="Montserrat Black"/>
              <a:buNone/>
              <a:defRPr sz="6000">
                <a:latin typeface="Montserrat Black"/>
                <a:ea typeface="Montserrat Black"/>
                <a:cs typeface="Montserrat Black"/>
                <a:sym typeface="Montserrat Black"/>
              </a:defRPr>
            </a:lvl5pPr>
            <a:lvl6pPr lvl="5">
              <a:spcBef>
                <a:spcPts val="0"/>
              </a:spcBef>
              <a:spcAft>
                <a:spcPts val="0"/>
              </a:spcAft>
              <a:buSzPts val="6000"/>
              <a:buFont typeface="Montserrat Black"/>
              <a:buNone/>
              <a:defRPr sz="6000">
                <a:latin typeface="Montserrat Black"/>
                <a:ea typeface="Montserrat Black"/>
                <a:cs typeface="Montserrat Black"/>
                <a:sym typeface="Montserrat Black"/>
              </a:defRPr>
            </a:lvl6pPr>
            <a:lvl7pPr lvl="6">
              <a:spcBef>
                <a:spcPts val="0"/>
              </a:spcBef>
              <a:spcAft>
                <a:spcPts val="0"/>
              </a:spcAft>
              <a:buSzPts val="6000"/>
              <a:buFont typeface="Montserrat Black"/>
              <a:buNone/>
              <a:defRPr sz="6000">
                <a:latin typeface="Montserrat Black"/>
                <a:ea typeface="Montserrat Black"/>
                <a:cs typeface="Montserrat Black"/>
                <a:sym typeface="Montserrat Black"/>
              </a:defRPr>
            </a:lvl7pPr>
            <a:lvl8pPr lvl="7">
              <a:spcBef>
                <a:spcPts val="0"/>
              </a:spcBef>
              <a:spcAft>
                <a:spcPts val="0"/>
              </a:spcAft>
              <a:buSzPts val="6000"/>
              <a:buFont typeface="Montserrat Black"/>
              <a:buNone/>
              <a:defRPr sz="6000">
                <a:latin typeface="Montserrat Black"/>
                <a:ea typeface="Montserrat Black"/>
                <a:cs typeface="Montserrat Black"/>
                <a:sym typeface="Montserrat Black"/>
              </a:defRPr>
            </a:lvl8pPr>
            <a:lvl9pPr lvl="8">
              <a:spcBef>
                <a:spcPts val="0"/>
              </a:spcBef>
              <a:spcAft>
                <a:spcPts val="0"/>
              </a:spcAft>
              <a:buSzPts val="6000"/>
              <a:buFont typeface="Montserrat Black"/>
              <a:buNone/>
              <a:defRPr sz="6000">
                <a:latin typeface="Montserrat Black"/>
                <a:ea typeface="Montserrat Black"/>
                <a:cs typeface="Montserrat Black"/>
                <a:sym typeface="Montserrat Black"/>
              </a:defRPr>
            </a:lvl9pPr>
          </a:lstStyle>
          <a:p/>
        </p:txBody>
      </p:sp>
      <p:pic>
        <p:nvPicPr>
          <p:cNvPr descr=" " id="41" name="Google Shape;41;p8"/>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42" name="Google Shape;42;p8"/>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spTree>
  </p:cSld>
  <p:clrMapOvr>
    <a:masterClrMapping/>
  </p:clrMapOvr>
  <p:extLst>
    <p:ext uri="{DCECCB84-F9BA-43D5-87BE-67443E8EF086}">
      <p15:sldGuideLst>
        <p15:guide id="1" orient="horz" pos="28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descr=" " id="44" name="Google Shape;44;p9"/>
          <p:cNvSpPr/>
          <p:nvPr/>
        </p:nvSpPr>
        <p:spPr>
          <a:xfrm>
            <a:off x="4572000" y="-125"/>
            <a:ext cx="4572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9"/>
          <p:cNvSpPr txBox="1"/>
          <p:nvPr>
            <p:ph type="title"/>
          </p:nvPr>
        </p:nvSpPr>
        <p:spPr>
          <a:xfrm>
            <a:off x="294375" y="1233175"/>
            <a:ext cx="4079100" cy="14823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Clr>
                <a:srgbClr val="57068C"/>
              </a:buClr>
              <a:buSzPts val="3600"/>
              <a:buFont typeface="Montserrat Black"/>
              <a:buNone/>
              <a:defRPr sz="3600">
                <a:solidFill>
                  <a:srgbClr val="57068C"/>
                </a:solidFill>
                <a:latin typeface="Montserrat Black"/>
                <a:ea typeface="Montserrat Black"/>
                <a:cs typeface="Montserrat Black"/>
                <a:sym typeface="Montserrat Black"/>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6" name="Google Shape;46;p9"/>
          <p:cNvSpPr txBox="1"/>
          <p:nvPr>
            <p:ph idx="1" type="subTitle"/>
          </p:nvPr>
        </p:nvSpPr>
        <p:spPr>
          <a:xfrm>
            <a:off x="294375" y="2803075"/>
            <a:ext cx="39558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9A6ABA"/>
              </a:buClr>
              <a:buSzPts val="1800"/>
              <a:buNone/>
              <a:defRPr>
                <a:solidFill>
                  <a:srgbClr val="9A6ABA"/>
                </a:solidFill>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p:txBody>
      </p:sp>
      <p:sp>
        <p:nvSpPr>
          <p:cNvPr id="47" name="Google Shape;47;p9"/>
          <p:cNvSpPr txBox="1"/>
          <p:nvPr>
            <p:ph idx="2" type="body"/>
          </p:nvPr>
        </p:nvSpPr>
        <p:spPr>
          <a:xfrm>
            <a:off x="4939500" y="724075"/>
            <a:ext cx="3837000" cy="35517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pic>
        <p:nvPicPr>
          <p:cNvPr descr=" " id="48" name="Google Shape;48;p9"/>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49" name="Google Shape;49;p9"/>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page image">
  <p:cSld name="CUSTOM">
    <p:spTree>
      <p:nvGrpSpPr>
        <p:cNvPr id="50" name="Shape 50"/>
        <p:cNvGrpSpPr/>
        <p:nvPr/>
      </p:nvGrpSpPr>
      <p:grpSpPr>
        <a:xfrm>
          <a:off x="0" y="0"/>
          <a:ext cx="0" cy="0"/>
          <a:chOff x="0" y="0"/>
          <a:chExt cx="0" cy="0"/>
        </a:xfrm>
      </p:grpSpPr>
      <p:pic>
        <p:nvPicPr>
          <p:cNvPr descr=" " id="51" name="Google Shape;51;p10"/>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52" name="Google Shape;52;p10"/>
          <p:cNvSpPr txBox="1"/>
          <p:nvPr>
            <p:ph type="title"/>
          </p:nvPr>
        </p:nvSpPr>
        <p:spPr>
          <a:xfrm>
            <a:off x="311700" y="445025"/>
            <a:ext cx="3803100" cy="1142400"/>
          </a:xfrm>
          <a:prstGeom prst="rect">
            <a:avLst/>
          </a:prstGeom>
        </p:spPr>
        <p:txBody>
          <a:bodyPr anchorCtr="0" anchor="t" bIns="91425" lIns="91425" spcFirstLastPara="1" rIns="91425" wrap="square" tIns="91425">
            <a:noAutofit/>
          </a:bodyPr>
          <a:lstStyle>
            <a:lvl1pPr lvl="0" rtl="0">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rtl="0">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p:txBody>
      </p:sp>
      <p:sp>
        <p:nvSpPr>
          <p:cNvPr id="53" name="Google Shape;53;p10"/>
          <p:cNvSpPr txBox="1"/>
          <p:nvPr>
            <p:ph idx="1" type="body"/>
          </p:nvPr>
        </p:nvSpPr>
        <p:spPr>
          <a:xfrm>
            <a:off x="311700" y="2750150"/>
            <a:ext cx="3466500" cy="1522500"/>
          </a:xfrm>
          <a:prstGeom prst="rect">
            <a:avLst/>
          </a:prstGeom>
        </p:spPr>
        <p:txBody>
          <a:bodyPr anchorCtr="0" anchor="b" bIns="91425" lIns="91425" spcFirstLastPara="1" rIns="91425" wrap="square" tIns="91425">
            <a:noAutofit/>
          </a:bodyPr>
          <a:lstStyle>
            <a:lvl1pPr indent="-298450" lvl="0" marL="457200" rtl="0">
              <a:lnSpc>
                <a:spcPct val="125000"/>
              </a:lnSpc>
              <a:spcBef>
                <a:spcPts val="0"/>
              </a:spcBef>
              <a:spcAft>
                <a:spcPts val="0"/>
              </a:spcAft>
              <a:buSzPts val="1100"/>
              <a:buChar char="●"/>
              <a:defRPr sz="1100"/>
            </a:lvl1pPr>
            <a:lvl2pPr indent="-298450" lvl="1" marL="914400" rtl="0">
              <a:lnSpc>
                <a:spcPct val="125000"/>
              </a:lnSpc>
              <a:spcBef>
                <a:spcPts val="0"/>
              </a:spcBef>
              <a:spcAft>
                <a:spcPts val="0"/>
              </a:spcAft>
              <a:buSzPts val="1100"/>
              <a:buChar char="○"/>
              <a:defRPr sz="1100"/>
            </a:lvl2pPr>
            <a:lvl3pPr indent="-298450" lvl="2" marL="1371600" rtl="0">
              <a:lnSpc>
                <a:spcPct val="125000"/>
              </a:lnSpc>
              <a:spcBef>
                <a:spcPts val="0"/>
              </a:spcBef>
              <a:spcAft>
                <a:spcPts val="0"/>
              </a:spcAft>
              <a:buSzPts val="1100"/>
              <a:buChar char="■"/>
              <a:defRPr sz="1100"/>
            </a:lvl3pPr>
            <a:lvl4pPr indent="-298450" lvl="3" marL="1828800" rtl="0">
              <a:lnSpc>
                <a:spcPct val="125000"/>
              </a:lnSpc>
              <a:spcBef>
                <a:spcPts val="0"/>
              </a:spcBef>
              <a:spcAft>
                <a:spcPts val="0"/>
              </a:spcAft>
              <a:buSzPts val="1100"/>
              <a:buChar char="●"/>
              <a:defRPr sz="1100"/>
            </a:lvl4pPr>
            <a:lvl5pPr indent="-298450" lvl="4" marL="2286000" rtl="0">
              <a:lnSpc>
                <a:spcPct val="125000"/>
              </a:lnSpc>
              <a:spcBef>
                <a:spcPts val="0"/>
              </a:spcBef>
              <a:spcAft>
                <a:spcPts val="0"/>
              </a:spcAft>
              <a:buSzPts val="1100"/>
              <a:buChar char="○"/>
              <a:defRPr sz="1100"/>
            </a:lvl5pPr>
            <a:lvl6pPr indent="-298450" lvl="5" marL="2743200" rtl="0">
              <a:lnSpc>
                <a:spcPct val="125000"/>
              </a:lnSpc>
              <a:spcBef>
                <a:spcPts val="0"/>
              </a:spcBef>
              <a:spcAft>
                <a:spcPts val="0"/>
              </a:spcAft>
              <a:buSzPts val="1100"/>
              <a:buChar char="■"/>
              <a:defRPr sz="1100"/>
            </a:lvl6pPr>
            <a:lvl7pPr indent="-298450" lvl="6" marL="3200400" rtl="0">
              <a:lnSpc>
                <a:spcPct val="125000"/>
              </a:lnSpc>
              <a:spcBef>
                <a:spcPts val="0"/>
              </a:spcBef>
              <a:spcAft>
                <a:spcPts val="0"/>
              </a:spcAft>
              <a:buSzPts val="1100"/>
              <a:buChar char="●"/>
              <a:defRPr sz="1100"/>
            </a:lvl7pPr>
            <a:lvl8pPr indent="-298450" lvl="7" marL="3657600" rtl="0">
              <a:lnSpc>
                <a:spcPct val="125000"/>
              </a:lnSpc>
              <a:spcBef>
                <a:spcPts val="0"/>
              </a:spcBef>
              <a:spcAft>
                <a:spcPts val="0"/>
              </a:spcAft>
              <a:buSzPts val="1100"/>
              <a:buChar char="○"/>
              <a:defRPr sz="1100"/>
            </a:lvl8pPr>
            <a:lvl9pPr indent="-298450" lvl="8" marL="4114800" rtl="0">
              <a:lnSpc>
                <a:spcPct val="125000"/>
              </a:lnSpc>
              <a:spcBef>
                <a:spcPts val="0"/>
              </a:spcBef>
              <a:spcAft>
                <a:spcPts val="0"/>
              </a:spcAft>
              <a:buSzPts val="1100"/>
              <a:buChar char="■"/>
              <a:defRPr sz="1100"/>
            </a:lvl9pPr>
          </a:lstStyle>
          <a:p/>
        </p:txBody>
      </p:sp>
      <p:sp>
        <p:nvSpPr>
          <p:cNvPr id="54" name="Google Shape;54;p10"/>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57068C"/>
                </a:solidFill>
                <a:latin typeface="Montserrat"/>
                <a:ea typeface="Montserrat"/>
                <a:cs typeface="Montserrat"/>
                <a:sym typeface="Montserrat"/>
              </a:rPr>
              <a:t>‹#›</a:t>
            </a:fld>
            <a:endParaRPr b="1" sz="700">
              <a:solidFill>
                <a:srgbClr val="57068C"/>
              </a:solidFill>
              <a:latin typeface="Montserrat"/>
              <a:ea typeface="Montserrat"/>
              <a:cs typeface="Montserrat"/>
              <a:sym typeface="Montserrat"/>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424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57068C"/>
              </a:buClr>
              <a:buSzPts val="4200"/>
              <a:buFont typeface="Montserrat ExtraBold"/>
              <a:buNone/>
              <a:defRPr sz="4200">
                <a:solidFill>
                  <a:srgbClr val="57068C"/>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424900" cy="31233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57068C"/>
              </a:buClr>
              <a:buSzPts val="1800"/>
              <a:buFont typeface="Montserrat"/>
              <a:buChar char="●"/>
              <a:defRPr sz="1800">
                <a:solidFill>
                  <a:srgbClr val="333333"/>
                </a:solidFill>
                <a:latin typeface="Montserrat"/>
                <a:ea typeface="Montserrat"/>
                <a:cs typeface="Montserrat"/>
                <a:sym typeface="Montserrat"/>
              </a:defRPr>
            </a:lvl1pPr>
            <a:lvl2pPr indent="-317500" lvl="1" marL="9144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2pPr>
            <a:lvl3pPr indent="-317500" lvl="2" marL="13716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3pPr>
            <a:lvl4pPr indent="-317500" lvl="3" marL="18288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4pPr>
            <a:lvl5pPr indent="-317500" lvl="4" marL="22860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5pPr>
            <a:lvl6pPr indent="-317500" lvl="5" marL="27432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6pPr>
            <a:lvl7pPr indent="-317500" lvl="6" marL="32004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7pPr>
            <a:lvl8pPr indent="-317500" lvl="7" marL="36576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8pPr>
            <a:lvl9pPr indent="-317500" lvl="8" marL="4114800">
              <a:lnSpc>
                <a:spcPct val="115000"/>
              </a:lnSpc>
              <a:spcBef>
                <a:spcPts val="1600"/>
              </a:spcBef>
              <a:spcAft>
                <a:spcPts val="1600"/>
              </a:spcAft>
              <a:buClr>
                <a:srgbClr val="57068C"/>
              </a:buClr>
              <a:buSzPts val="1400"/>
              <a:buFont typeface="Montserrat"/>
              <a:buChar char="■"/>
              <a:defRPr>
                <a:solidFill>
                  <a:srgbClr val="333333"/>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56">
          <p15:clr>
            <a:srgbClr val="EA4335"/>
          </p15:clr>
        </p15:guide>
        <p15:guide id="2" orient="horz" pos="3025">
          <p15:clr>
            <a:srgbClr val="EA4335"/>
          </p15:clr>
        </p15:guide>
        <p15:guide id="3" pos="5503">
          <p15:clr>
            <a:srgbClr val="EA4335"/>
          </p15:clr>
        </p15:guide>
        <p15:guide id="4" orient="horz" pos="26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6949" y="1243943"/>
            <a:ext cx="8265600" cy="190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Car Speed Estimation using Contextual Convolutions</a:t>
            </a:r>
            <a:endParaRPr sz="3000"/>
          </a:p>
          <a:p>
            <a:pPr indent="0" lvl="0" marL="0" rtl="0" algn="ctr">
              <a:spcBef>
                <a:spcPts val="0"/>
              </a:spcBef>
              <a:spcAft>
                <a:spcPts val="0"/>
              </a:spcAft>
              <a:buNone/>
            </a:pPr>
            <a:r>
              <a:t/>
            </a:r>
            <a:endParaRPr sz="3000"/>
          </a:p>
          <a:p>
            <a:pPr indent="0" lvl="0" marL="0" rtl="0" algn="ctr">
              <a:spcBef>
                <a:spcPts val="0"/>
              </a:spcBef>
              <a:spcAft>
                <a:spcPts val="0"/>
              </a:spcAft>
              <a:buNone/>
            </a:pPr>
            <a:r>
              <a:t/>
            </a:r>
            <a:endParaRPr sz="3000"/>
          </a:p>
        </p:txBody>
      </p:sp>
      <p:sp>
        <p:nvSpPr>
          <p:cNvPr id="81" name="Google Shape;81;p16"/>
          <p:cNvSpPr txBox="1"/>
          <p:nvPr>
            <p:ph idx="2" type="body"/>
          </p:nvPr>
        </p:nvSpPr>
        <p:spPr>
          <a:xfrm>
            <a:off x="3231750" y="3318200"/>
            <a:ext cx="2436000" cy="65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Astha Gupta ag7982</a:t>
            </a:r>
            <a:endParaRPr/>
          </a:p>
          <a:p>
            <a:pPr indent="0" lvl="0" marL="0" rtl="0" algn="ctr">
              <a:spcBef>
                <a:spcPts val="0"/>
              </a:spcBef>
              <a:spcAft>
                <a:spcPts val="0"/>
              </a:spcAft>
              <a:buNone/>
            </a:pPr>
            <a:r>
              <a:rPr lang="en"/>
              <a:t>Varun Menon vk2148</a:t>
            </a:r>
            <a:endParaRPr/>
          </a:p>
          <a:p>
            <a:pPr indent="0" lvl="0" marL="0" rtl="0" algn="ctr">
              <a:spcBef>
                <a:spcPts val="0"/>
              </a:spcBef>
              <a:spcAft>
                <a:spcPts val="0"/>
              </a:spcAft>
              <a:buNone/>
            </a:pPr>
            <a:r>
              <a:rPr lang="en"/>
              <a:t>Utkarsh Kumar uk2012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1152475"/>
            <a:ext cx="3345900" cy="3199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sp>
        <p:nvSpPr>
          <p:cNvPr id="87" name="Google Shape;87;p17"/>
          <p:cNvSpPr txBox="1"/>
          <p:nvPr>
            <p:ph idx="1" type="body"/>
          </p:nvPr>
        </p:nvSpPr>
        <p:spPr>
          <a:xfrm>
            <a:off x="4297825" y="972000"/>
            <a:ext cx="4621800" cy="3199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100">
                <a:solidFill>
                  <a:schemeClr val="lt1"/>
                </a:solidFill>
                <a:highlight>
                  <a:srgbClr val="9A6ABA"/>
                </a:highlight>
              </a:rPr>
              <a:t>Task</a:t>
            </a:r>
            <a:endParaRPr sz="1100">
              <a:solidFill>
                <a:schemeClr val="accent1"/>
              </a:solidFill>
              <a:highlight>
                <a:srgbClr val="9A6ABA"/>
              </a:highlight>
            </a:endParaRPr>
          </a:p>
          <a:p>
            <a:pPr indent="0" lvl="0" marL="0" rtl="0" algn="l">
              <a:lnSpc>
                <a:spcPct val="100000"/>
              </a:lnSpc>
              <a:spcBef>
                <a:spcPts val="1200"/>
              </a:spcBef>
              <a:spcAft>
                <a:spcPts val="0"/>
              </a:spcAft>
              <a:buNone/>
            </a:pPr>
            <a:r>
              <a:rPr lang="en" sz="1100">
                <a:solidFill>
                  <a:srgbClr val="595959"/>
                </a:solidFill>
              </a:rPr>
              <a:t>Estimate the speed of a moving vehicle using dash camera feed. </a:t>
            </a:r>
            <a:endParaRPr sz="1100">
              <a:solidFill>
                <a:srgbClr val="595959"/>
              </a:solidFill>
            </a:endParaRPr>
          </a:p>
          <a:p>
            <a:pPr indent="0" lvl="0" marL="0" rtl="0" algn="l">
              <a:lnSpc>
                <a:spcPct val="100000"/>
              </a:lnSpc>
              <a:spcBef>
                <a:spcPts val="1200"/>
              </a:spcBef>
              <a:spcAft>
                <a:spcPts val="0"/>
              </a:spcAft>
              <a:buNone/>
            </a:pPr>
            <a:r>
              <a:rPr b="1" lang="en" sz="1100">
                <a:solidFill>
                  <a:schemeClr val="lt1"/>
                </a:solidFill>
                <a:highlight>
                  <a:srgbClr val="9A6ABA"/>
                </a:highlight>
              </a:rPr>
              <a:t>Dataset</a:t>
            </a:r>
            <a:r>
              <a:rPr lang="en" sz="1100">
                <a:solidFill>
                  <a:srgbClr val="595959"/>
                </a:solidFill>
                <a:highlight>
                  <a:srgbClr val="9A6ABA"/>
                </a:highlight>
              </a:rPr>
              <a:t> </a:t>
            </a:r>
            <a:endParaRPr sz="1100">
              <a:solidFill>
                <a:srgbClr val="595959"/>
              </a:solidFill>
              <a:highlight>
                <a:srgbClr val="9A6ABA"/>
              </a:highlight>
            </a:endParaRPr>
          </a:p>
          <a:p>
            <a:pPr indent="0" lvl="0" marL="0" rtl="0" algn="l">
              <a:lnSpc>
                <a:spcPct val="100000"/>
              </a:lnSpc>
              <a:spcBef>
                <a:spcPts val="1200"/>
              </a:spcBef>
              <a:spcAft>
                <a:spcPts val="0"/>
              </a:spcAft>
              <a:buNone/>
            </a:pPr>
            <a:r>
              <a:rPr lang="en" sz="1100">
                <a:solidFill>
                  <a:srgbClr val="595959"/>
                </a:solidFill>
              </a:rPr>
              <a:t>Video consisting of 20800 frames taken at 20 fps. Split into train and validation set (80:20), Courtesy Comma.AI</a:t>
            </a:r>
            <a:endParaRPr sz="1100">
              <a:solidFill>
                <a:srgbClr val="595959"/>
              </a:solidFill>
            </a:endParaRPr>
          </a:p>
          <a:p>
            <a:pPr indent="0" lvl="0" marL="0" rtl="0" algn="l">
              <a:lnSpc>
                <a:spcPct val="100000"/>
              </a:lnSpc>
              <a:spcBef>
                <a:spcPts val="1200"/>
              </a:spcBef>
              <a:spcAft>
                <a:spcPts val="0"/>
              </a:spcAft>
              <a:buNone/>
            </a:pPr>
            <a:r>
              <a:rPr b="1" lang="en" sz="1100">
                <a:solidFill>
                  <a:schemeClr val="lt1"/>
                </a:solidFill>
                <a:highlight>
                  <a:srgbClr val="9A6ABA"/>
                </a:highlight>
              </a:rPr>
              <a:t>Methodology</a:t>
            </a:r>
            <a:endParaRPr sz="1100">
              <a:solidFill>
                <a:srgbClr val="57068C"/>
              </a:solidFill>
              <a:highlight>
                <a:schemeClr val="lt1"/>
              </a:highlight>
            </a:endParaRPr>
          </a:p>
          <a:p>
            <a:pPr indent="-298450" lvl="0" marL="457200" rtl="0" algn="l">
              <a:lnSpc>
                <a:spcPct val="100000"/>
              </a:lnSpc>
              <a:spcBef>
                <a:spcPts val="1200"/>
              </a:spcBef>
              <a:spcAft>
                <a:spcPts val="0"/>
              </a:spcAft>
              <a:buClr>
                <a:srgbClr val="595959"/>
              </a:buClr>
              <a:buSzPts val="1100"/>
              <a:buFont typeface="Montserrat"/>
              <a:buChar char="-"/>
            </a:pPr>
            <a:r>
              <a:rPr lang="en" sz="1100">
                <a:solidFill>
                  <a:srgbClr val="595959"/>
                </a:solidFill>
              </a:rPr>
              <a:t>Use of Gunnar Farneback method for optical flow computation.</a:t>
            </a:r>
            <a:endParaRPr sz="1100">
              <a:solidFill>
                <a:srgbClr val="595959"/>
              </a:solidFill>
            </a:endParaRPr>
          </a:p>
          <a:p>
            <a:pPr indent="-298450" lvl="0" marL="457200" rtl="0" algn="l">
              <a:lnSpc>
                <a:spcPct val="100000"/>
              </a:lnSpc>
              <a:spcBef>
                <a:spcPts val="0"/>
              </a:spcBef>
              <a:spcAft>
                <a:spcPts val="0"/>
              </a:spcAft>
              <a:buClr>
                <a:srgbClr val="595959"/>
              </a:buClr>
              <a:buSzPts val="1100"/>
              <a:buFont typeface="Montserrat"/>
              <a:buChar char="-"/>
            </a:pPr>
            <a:r>
              <a:rPr lang="en" sz="1100">
                <a:solidFill>
                  <a:srgbClr val="595959"/>
                </a:solidFill>
              </a:rPr>
              <a:t>Used Contextual Convolutions as the neural architecture.</a:t>
            </a:r>
            <a:endParaRPr sz="1100">
              <a:solidFill>
                <a:srgbClr val="595959"/>
              </a:solidFill>
            </a:endParaRPr>
          </a:p>
          <a:p>
            <a:pPr indent="-298450" lvl="0" marL="457200" rtl="0" algn="l">
              <a:lnSpc>
                <a:spcPct val="100000"/>
              </a:lnSpc>
              <a:spcBef>
                <a:spcPts val="0"/>
              </a:spcBef>
              <a:spcAft>
                <a:spcPts val="0"/>
              </a:spcAft>
              <a:buClr>
                <a:srgbClr val="595959"/>
              </a:buClr>
              <a:buSzPts val="1100"/>
              <a:buFont typeface="Montserrat"/>
              <a:buChar char="-"/>
            </a:pPr>
            <a:r>
              <a:rPr lang="en" sz="1100">
                <a:solidFill>
                  <a:srgbClr val="595959"/>
                </a:solidFill>
              </a:rPr>
              <a:t>Nvidia’s ‘End-to-End Learning for Self-driving Cars’ used as baseline model.</a:t>
            </a:r>
            <a:endParaRPr sz="1100">
              <a:solidFill>
                <a:srgbClr val="595959"/>
              </a:solidFill>
            </a:endParaRPr>
          </a:p>
          <a:p>
            <a:pPr indent="-298450" lvl="0" marL="457200" rtl="0" algn="l">
              <a:lnSpc>
                <a:spcPct val="100000"/>
              </a:lnSpc>
              <a:spcBef>
                <a:spcPts val="0"/>
              </a:spcBef>
              <a:spcAft>
                <a:spcPts val="0"/>
              </a:spcAft>
              <a:buClr>
                <a:srgbClr val="595959"/>
              </a:buClr>
              <a:buSzPts val="1100"/>
              <a:buFont typeface="Montserrat"/>
              <a:buChar char="-"/>
            </a:pPr>
            <a:r>
              <a:rPr lang="en" sz="1100">
                <a:solidFill>
                  <a:srgbClr val="595959"/>
                </a:solidFill>
              </a:rPr>
              <a:t>Loss used: MSE</a:t>
            </a:r>
            <a:endParaRPr sz="1100">
              <a:solidFill>
                <a:srgbClr val="595959"/>
              </a:solidFill>
            </a:endParaRPr>
          </a:p>
          <a:p>
            <a:pPr indent="0" lvl="0" marL="0" rtl="0" algn="l">
              <a:lnSpc>
                <a:spcPct val="115000"/>
              </a:lnSpc>
              <a:spcBef>
                <a:spcPts val="1200"/>
              </a:spcBef>
              <a:spcAft>
                <a:spcPts val="0"/>
              </a:spcAft>
              <a:buNone/>
            </a:pPr>
            <a:r>
              <a:t/>
            </a:r>
            <a:endParaRPr sz="1100">
              <a:solidFill>
                <a:srgbClr val="595959"/>
              </a:solidFill>
            </a:endParaRPr>
          </a:p>
          <a:p>
            <a:pPr indent="-298450" lvl="0" marL="457200" rtl="0" algn="l">
              <a:spcBef>
                <a:spcPts val="1200"/>
              </a:spcBef>
              <a:spcAft>
                <a:spcPts val="0"/>
              </a:spcAft>
              <a:buSzPts val="1100"/>
              <a:buChar char="●"/>
            </a:pPr>
            <a:r>
              <a:t/>
            </a:r>
            <a:endParaRPr sz="1100"/>
          </a:p>
        </p:txBody>
      </p:sp>
      <p:cxnSp>
        <p:nvCxnSpPr>
          <p:cNvPr id="88" name="Google Shape;88;p17"/>
          <p:cNvCxnSpPr/>
          <p:nvPr/>
        </p:nvCxnSpPr>
        <p:spPr>
          <a:xfrm>
            <a:off x="2900432" y="2518986"/>
            <a:ext cx="621600" cy="0"/>
          </a:xfrm>
          <a:prstGeom prst="straightConnector1">
            <a:avLst/>
          </a:prstGeom>
          <a:noFill/>
          <a:ln cap="flat" cmpd="sng" w="76200">
            <a:solidFill>
              <a:srgbClr val="9A6ABA"/>
            </a:solidFill>
            <a:prstDash val="solid"/>
            <a:round/>
            <a:headEnd len="med" w="med" type="none"/>
            <a:tailEnd len="med" w="med" type="none"/>
          </a:ln>
        </p:spPr>
      </p:cxnSp>
      <p:pic>
        <p:nvPicPr>
          <p:cNvPr id="89" name="Google Shape;89;p17"/>
          <p:cNvPicPr preferRelativeResize="0"/>
          <p:nvPr/>
        </p:nvPicPr>
        <p:blipFill>
          <a:blip r:embed="rId3">
            <a:alphaModFix/>
          </a:blip>
          <a:stretch>
            <a:fillRect/>
          </a:stretch>
        </p:blipFill>
        <p:spPr>
          <a:xfrm>
            <a:off x="448000" y="829330"/>
            <a:ext cx="3666801" cy="3379283"/>
          </a:xfrm>
          <a:prstGeom prst="rect">
            <a:avLst/>
          </a:prstGeom>
          <a:noFill/>
          <a:ln>
            <a:noFill/>
          </a:ln>
        </p:spPr>
      </p:pic>
      <p:cxnSp>
        <p:nvCxnSpPr>
          <p:cNvPr id="90" name="Google Shape;90;p17"/>
          <p:cNvCxnSpPr/>
          <p:nvPr/>
        </p:nvCxnSpPr>
        <p:spPr>
          <a:xfrm flipH="1">
            <a:off x="1570425" y="347925"/>
            <a:ext cx="37500" cy="4099800"/>
          </a:xfrm>
          <a:prstGeom prst="straightConnector1">
            <a:avLst/>
          </a:prstGeom>
          <a:noFill/>
          <a:ln cap="flat" cmpd="sng" w="9525">
            <a:solidFill>
              <a:schemeClr val="dk2"/>
            </a:solidFill>
            <a:prstDash val="solid"/>
            <a:round/>
            <a:headEnd len="med" w="med" type="none"/>
            <a:tailEnd len="med" w="med" type="none"/>
          </a:ln>
        </p:spPr>
      </p:cxnSp>
      <p:sp>
        <p:nvSpPr>
          <p:cNvPr id="91" name="Google Shape;91;p17"/>
          <p:cNvSpPr txBox="1"/>
          <p:nvPr/>
        </p:nvSpPr>
        <p:spPr>
          <a:xfrm>
            <a:off x="272700" y="376125"/>
            <a:ext cx="1194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Baseline Model</a:t>
            </a:r>
            <a:endParaRPr>
              <a:latin typeface="Montserrat"/>
              <a:ea typeface="Montserrat"/>
              <a:cs typeface="Montserrat"/>
              <a:sym typeface="Montserrat"/>
            </a:endParaRPr>
          </a:p>
        </p:txBody>
      </p:sp>
      <p:sp>
        <p:nvSpPr>
          <p:cNvPr id="92" name="Google Shape;92;p17"/>
          <p:cNvSpPr txBox="1"/>
          <p:nvPr/>
        </p:nvSpPr>
        <p:spPr>
          <a:xfrm>
            <a:off x="1788550" y="429125"/>
            <a:ext cx="119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Co</a:t>
            </a:r>
            <a:r>
              <a:rPr lang="en">
                <a:latin typeface="Montserrat"/>
                <a:ea typeface="Montserrat"/>
                <a:cs typeface="Montserrat"/>
                <a:sym typeface="Montserrat"/>
              </a:rPr>
              <a:t>Conv</a:t>
            </a:r>
            <a:endParaRPr>
              <a:latin typeface="Montserrat"/>
              <a:ea typeface="Montserrat"/>
              <a:cs typeface="Montserrat"/>
              <a:sym typeface="Montserrat"/>
            </a:endParaRPr>
          </a:p>
        </p:txBody>
      </p:sp>
      <p:sp>
        <p:nvSpPr>
          <p:cNvPr id="93" name="Google Shape;93;p17"/>
          <p:cNvSpPr/>
          <p:nvPr/>
        </p:nvSpPr>
        <p:spPr>
          <a:xfrm>
            <a:off x="103425" y="358125"/>
            <a:ext cx="4137300" cy="4079400"/>
          </a:xfrm>
          <a:prstGeom prst="rect">
            <a:avLst/>
          </a:prstGeom>
          <a:noFill/>
          <a:ln cap="flat" cmpd="sng" w="9525">
            <a:solidFill>
              <a:srgbClr val="33333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8"/>
          <p:cNvPicPr preferRelativeResize="0"/>
          <p:nvPr/>
        </p:nvPicPr>
        <p:blipFill>
          <a:blip r:embed="rId3">
            <a:alphaModFix/>
          </a:blip>
          <a:stretch>
            <a:fillRect/>
          </a:stretch>
        </p:blipFill>
        <p:spPr>
          <a:xfrm>
            <a:off x="311700" y="972000"/>
            <a:ext cx="8381971" cy="3199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9"/>
          <p:cNvPicPr preferRelativeResize="0"/>
          <p:nvPr/>
        </p:nvPicPr>
        <p:blipFill>
          <a:blip r:embed="rId3">
            <a:alphaModFix/>
          </a:blip>
          <a:stretch>
            <a:fillRect/>
          </a:stretch>
        </p:blipFill>
        <p:spPr>
          <a:xfrm>
            <a:off x="311700" y="79900"/>
            <a:ext cx="8424901" cy="2704650"/>
          </a:xfrm>
          <a:prstGeom prst="rect">
            <a:avLst/>
          </a:prstGeom>
          <a:noFill/>
          <a:ln>
            <a:noFill/>
          </a:ln>
        </p:spPr>
      </p:pic>
      <p:pic>
        <p:nvPicPr>
          <p:cNvPr id="104" name="Google Shape;104;p19"/>
          <p:cNvPicPr preferRelativeResize="0"/>
          <p:nvPr/>
        </p:nvPicPr>
        <p:blipFill>
          <a:blip r:embed="rId4">
            <a:alphaModFix/>
          </a:blip>
          <a:stretch>
            <a:fillRect/>
          </a:stretch>
        </p:blipFill>
        <p:spPr>
          <a:xfrm>
            <a:off x="2684500" y="2854175"/>
            <a:ext cx="3909174" cy="1704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1152475"/>
            <a:ext cx="3345900" cy="3199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sp>
        <p:nvSpPr>
          <p:cNvPr id="110" name="Google Shape;110;p20"/>
          <p:cNvSpPr txBox="1"/>
          <p:nvPr>
            <p:ph idx="1" type="body"/>
          </p:nvPr>
        </p:nvSpPr>
        <p:spPr>
          <a:xfrm>
            <a:off x="4114800" y="1175683"/>
            <a:ext cx="4192800" cy="3123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1" name="Google Shape;111;p20"/>
          <p:cNvPicPr preferRelativeResize="0"/>
          <p:nvPr/>
        </p:nvPicPr>
        <p:blipFill>
          <a:blip r:embed="rId3">
            <a:alphaModFix/>
          </a:blip>
          <a:stretch>
            <a:fillRect/>
          </a:stretch>
        </p:blipFill>
        <p:spPr>
          <a:xfrm>
            <a:off x="311700" y="304000"/>
            <a:ext cx="8424901" cy="40479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NYU Bold">
  <a:themeElements>
    <a:clrScheme name="Simple Light">
      <a:dk1>
        <a:srgbClr val="57068C"/>
      </a:dk1>
      <a:lt1>
        <a:srgbClr val="FFFFFF"/>
      </a:lt1>
      <a:dk2>
        <a:srgbClr val="333333"/>
      </a:dk2>
      <a:lt2>
        <a:srgbClr val="E2E1DD"/>
      </a:lt2>
      <a:accent1>
        <a:srgbClr val="9A6ABA"/>
      </a:accent1>
      <a:accent2>
        <a:srgbClr val="6D6D6D"/>
      </a:accent2>
      <a:accent3>
        <a:srgbClr val="007E8A"/>
      </a:accent3>
      <a:accent4>
        <a:srgbClr val="E97300"/>
      </a:accent4>
      <a:accent5>
        <a:srgbClr val="799A05"/>
      </a:accent5>
      <a:accent6>
        <a:srgbClr val="C50F3C"/>
      </a:accent6>
      <a:hlink>
        <a:srgbClr val="5706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